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2" r:id="rId16"/>
    <p:sldId id="273" r:id="rId17"/>
    <p:sldId id="274" r:id="rId18"/>
    <p:sldId id="276" r:id="rId19"/>
    <p:sldId id="278" r:id="rId20"/>
    <p:sldId id="280" r:id="rId21"/>
    <p:sldId id="282" r:id="rId22"/>
    <p:sldId id="288" r:id="rId23"/>
    <p:sldId id="289" r:id="rId24"/>
    <p:sldId id="290" r:id="rId25"/>
    <p:sldId id="291" r:id="rId26"/>
  </p:sldIdLst>
  <p:sldSz cx="13004800" cy="9753600"/>
  <p:notesSz cx="6858000" cy="9144000"/>
  <p:defaultTextStyle>
    <a:lvl1pPr algn="ctr" defTabSz="584200">
      <a:defRPr sz="4000">
        <a:solidFill>
          <a:srgbClr val="FFFFFF"/>
        </a:solidFill>
        <a:latin typeface="+mn-lt"/>
        <a:ea typeface="+mn-ea"/>
        <a:cs typeface="+mn-cs"/>
        <a:sym typeface="Avenir Light"/>
      </a:defRPr>
    </a:lvl1pPr>
    <a:lvl2pPr indent="228600" algn="ctr" defTabSz="584200">
      <a:defRPr sz="4000">
        <a:solidFill>
          <a:srgbClr val="FFFFFF"/>
        </a:solidFill>
        <a:latin typeface="+mn-lt"/>
        <a:ea typeface="+mn-ea"/>
        <a:cs typeface="+mn-cs"/>
        <a:sym typeface="Avenir Light"/>
      </a:defRPr>
    </a:lvl2pPr>
    <a:lvl3pPr indent="457200" algn="ctr" defTabSz="584200">
      <a:defRPr sz="4000">
        <a:solidFill>
          <a:srgbClr val="FFFFFF"/>
        </a:solidFill>
        <a:latin typeface="+mn-lt"/>
        <a:ea typeface="+mn-ea"/>
        <a:cs typeface="+mn-cs"/>
        <a:sym typeface="Avenir Light"/>
      </a:defRPr>
    </a:lvl3pPr>
    <a:lvl4pPr indent="685800" algn="ctr" defTabSz="584200">
      <a:defRPr sz="4000">
        <a:solidFill>
          <a:srgbClr val="FFFFFF"/>
        </a:solidFill>
        <a:latin typeface="+mn-lt"/>
        <a:ea typeface="+mn-ea"/>
        <a:cs typeface="+mn-cs"/>
        <a:sym typeface="Avenir Light"/>
      </a:defRPr>
    </a:lvl4pPr>
    <a:lvl5pPr indent="914400" algn="ctr" defTabSz="584200">
      <a:defRPr sz="4000">
        <a:solidFill>
          <a:srgbClr val="FFFFFF"/>
        </a:solidFill>
        <a:latin typeface="+mn-lt"/>
        <a:ea typeface="+mn-ea"/>
        <a:cs typeface="+mn-cs"/>
        <a:sym typeface="Avenir Light"/>
      </a:defRPr>
    </a:lvl5pPr>
    <a:lvl6pPr indent="1143000" algn="ctr" defTabSz="584200">
      <a:defRPr sz="4000">
        <a:solidFill>
          <a:srgbClr val="FFFFFF"/>
        </a:solidFill>
        <a:latin typeface="+mn-lt"/>
        <a:ea typeface="+mn-ea"/>
        <a:cs typeface="+mn-cs"/>
        <a:sym typeface="Avenir Light"/>
      </a:defRPr>
    </a:lvl6pPr>
    <a:lvl7pPr indent="1371600" algn="ctr" defTabSz="584200">
      <a:defRPr sz="4000">
        <a:solidFill>
          <a:srgbClr val="FFFFFF"/>
        </a:solidFill>
        <a:latin typeface="+mn-lt"/>
        <a:ea typeface="+mn-ea"/>
        <a:cs typeface="+mn-cs"/>
        <a:sym typeface="Avenir Light"/>
      </a:defRPr>
    </a:lvl7pPr>
    <a:lvl8pPr indent="1600200" algn="ctr" defTabSz="584200">
      <a:defRPr sz="4000">
        <a:solidFill>
          <a:srgbClr val="FFFFFF"/>
        </a:solidFill>
        <a:latin typeface="+mn-lt"/>
        <a:ea typeface="+mn-ea"/>
        <a:cs typeface="+mn-cs"/>
        <a:sym typeface="Avenir Light"/>
      </a:defRPr>
    </a:lvl8pPr>
    <a:lvl9pPr indent="1828800" algn="ctr" defTabSz="584200">
      <a:defRPr sz="4000">
        <a:solidFill>
          <a:srgbClr val="FFFFFF"/>
        </a:solidFill>
        <a:latin typeface="+mn-lt"/>
        <a:ea typeface="+mn-ea"/>
        <a:cs typeface="+mn-cs"/>
        <a:sym typeface="Avenir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showPr>
  <p:clrMru>
    <a:srgbClr val="0000FF"/>
  </p:clrMru>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375A7D"/>
          </a:solidFill>
        </a:fill>
      </a:tcStyle>
    </a:wholeTbl>
    <a:band2H>
      <a:tcTxStyle/>
      <a:tcStyle>
        <a:tcBdr/>
        <a:fill>
          <a:solidFill>
            <a:srgbClr val="3B7499"/>
          </a:solidFill>
        </a:fill>
      </a:tcStyle>
    </a:band2H>
    <a:firstCol>
      <a:tcTxStyle b="off" i="off">
        <a:fontRef idx="minor">
          <a:srgbClr val="FFFFFF"/>
        </a:fontRef>
        <a:srgbClr val="FFFFFF"/>
      </a:tcTxStyle>
      <a:tcStyle>
        <a:tcBdr>
          <a:left>
            <a:ln w="12700" cap="flat">
              <a:solidFill>
                <a:srgbClr val="1E4E5C"/>
              </a:solidFill>
              <a:prstDash val="solid"/>
              <a:miter lim="400000"/>
            </a:ln>
          </a:left>
          <a:right>
            <a:ln w="12700" cap="flat">
              <a:solidFill>
                <a:srgbClr val="53D5FD"/>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Col>
    <a:la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53D5FD"/>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lastRow>
    <a:fir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53D5FD"/>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Row>
  </a:tblStyle>
  <a:tblStyle styleId="{C7B018BB-80A7-4F77-B60F-C8B233D01FF8}" styleName="">
    <a:tblBg/>
    <a:wholeTbl>
      <a:tcTxStyle b="off" i="off">
        <a:font>
          <a:latin typeface="Avenir Medium"/>
          <a:ea typeface="Avenir Medium"/>
          <a:cs typeface="Avenir Medium"/>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wholeTbl>
    <a:band2H>
      <a:tcTxStyle/>
      <a:tcStyle>
        <a:tcBdr/>
        <a:fill>
          <a:solidFill>
            <a:srgbClr val="0A0A0A">
              <a:alpha val="92000"/>
            </a:srgbClr>
          </a:solidFill>
        </a:fill>
      </a:tcStyle>
    </a:band2H>
    <a:firstCol>
      <a:tcTxStyle b="off" i="off">
        <a:font>
          <a:latin typeface="Avenir Medium"/>
          <a:ea typeface="Avenir Medium"/>
          <a:cs typeface="Avenir Medium"/>
        </a:font>
        <a:srgbClr val="FFFFFF"/>
      </a:tcTxStyle>
      <a:tcStyle>
        <a:tcBdr>
          <a:left>
            <a:ln w="25400" cap="flat">
              <a:solidFill>
                <a:srgbClr val="000000"/>
              </a:solidFill>
              <a:prstDash val="solid"/>
              <a:miter lim="400000"/>
            </a:ln>
          </a:left>
          <a:right>
            <a:ln w="635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firstCol>
    <a:la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635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lastRow>
    <a:fir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635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firstRow>
  </a:tblStyle>
  <a:tblStyle styleId="{EEE7283C-3CF3-47DC-8721-378D4A62B228}"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noFill/>
        </a:fill>
      </a:tcStyle>
    </a:wholeTbl>
    <a:band2H>
      <a:tcTxStyle/>
      <a:tcStyle>
        <a:tcBdr/>
        <a:fill>
          <a:solidFill>
            <a:srgbClr val="00EDFF">
              <a:alpha val="24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1E4E5C"/>
              </a:solidFill>
              <a:prstDash val="solid"/>
              <a:miter lim="400000"/>
            </a:ln>
          </a:insideV>
        </a:tcBdr>
        <a:fill>
          <a:solidFill>
            <a:srgbClr val="32829A"/>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solidFill>
            <a:srgbClr val="1E4E5C"/>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25400" cap="rnd">
              <a:solidFill>
                <a:srgbClr val="4F4F4F"/>
              </a:solidFill>
              <a:custDash>
                <a:ds d="100000" sp="200000"/>
              </a:custDash>
              <a:miter lim="400000"/>
            </a:ln>
          </a:top>
          <a:bottom>
            <a:ln w="25400" cap="rnd">
              <a:solidFill>
                <a:srgbClr val="4F4F4F"/>
              </a:solidFill>
              <a:custDash>
                <a:ds d="100000" sp="200000"/>
              </a:custDash>
              <a:miter lim="400000"/>
            </a:ln>
          </a:bottom>
          <a:insideH>
            <a:ln w="25400" cap="rnd">
              <a:solidFill>
                <a:srgbClr val="4F4F4F"/>
              </a:solidFill>
              <a:custDash>
                <a:ds d="100000" sp="200000"/>
              </a:custDash>
              <a:miter lim="400000"/>
            </a:ln>
          </a:insideH>
          <a:insideV>
            <a:ln w="12700" cap="flat">
              <a:noFill/>
              <a:miter lim="400000"/>
            </a:ln>
          </a:insideV>
        </a:tcBdr>
        <a:fill>
          <a:noFill/>
        </a:fill>
      </a:tcStyle>
    </a:wholeTbl>
    <a:band2H>
      <a:tcTxStyle/>
      <a:tcStyle>
        <a:tcBdr/>
        <a:fill>
          <a:solidFill>
            <a:srgbClr val="6D6D6D">
              <a:alpha val="25000"/>
            </a:srgbClr>
          </a:solidFill>
        </a:fill>
      </a:tcStyle>
    </a:band2H>
    <a:firstCol>
      <a:tcTxStyle b="off" i="off">
        <a:fontRef idx="minor">
          <a:srgbClr val="FFFFFF"/>
        </a:fontRef>
        <a:srgbClr val="FFFFFF"/>
      </a:tcTxStyle>
      <a:tcStyle>
        <a:tcBdr>
          <a:left>
            <a:ln w="12700" cap="flat">
              <a:noFill/>
              <a:miter lim="400000"/>
            </a:ln>
          </a:left>
          <a:right>
            <a:ln w="25400" cap="flat">
              <a:noFill/>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808080">
              <a:alpha val="32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38100" cap="flat">
              <a:solidFill>
                <a:srgbClr val="000000"/>
              </a:solidFill>
              <a:prstDash val="solid"/>
              <a:miter lim="400000"/>
            </a:ln>
          </a:top>
          <a:bottom>
            <a:ln w="12700" cap="flat">
              <a:noFill/>
              <a:miter lim="400000"/>
            </a:ln>
          </a:bottom>
          <a:insideH>
            <a:ln w="12700" cap="flat">
              <a:solidFill>
                <a:srgbClr val="000000"/>
              </a:solidFill>
              <a:prstDash val="solid"/>
              <a:miter lim="400000"/>
            </a:ln>
          </a:insideH>
          <a:insideV>
            <a:ln w="12700" cap="flat">
              <a:noFill/>
              <a:miter lim="400000"/>
            </a:ln>
          </a:insideV>
        </a:tcBdr>
        <a:fill>
          <a:solidFill>
            <a:srgbClr val="941B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CD2600">
              <a:alpha val="80000"/>
            </a:srgb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797979"/>
              </a:solidFill>
              <a:prstDash val="solid"/>
              <a:miter lim="400000"/>
            </a:ln>
          </a:insideH>
          <a:insideV>
            <a:ln w="12700" cap="flat">
              <a:noFill/>
              <a:miter lim="400000"/>
            </a:ln>
          </a:insideV>
        </a:tcBdr>
        <a:fill>
          <a:noFill/>
        </a:fill>
      </a:tcStyle>
    </a:lastRow>
    <a:firstRow>
      <a:tcTxStyle b="off" i="off">
        <a:fontRef idx="minor">
          <a:srgbClr val="55D7FF"/>
        </a:fontRef>
        <a:srgbClr val="55D7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797979"/>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6" d="100"/>
          <a:sy n="66" d="100"/>
        </p:scale>
        <p:origin x="-2016" y="-372"/>
      </p:cViewPr>
      <p:guideLst>
        <p:guide orient="horz" pos="3072"/>
        <p:guide pos="4096"/>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jpeg>
</file>

<file path=ppt/media/image12.pn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3" name="Shape 3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4" name="Shape 34"/>
          <p:cNvSpPr>
            <a:spLocks noGrp="1"/>
          </p:cNvSpPr>
          <p:nvPr>
            <p:ph type="body" sz="quarter" idx="1"/>
          </p:nvPr>
        </p:nvSpPr>
        <p:spPr>
          <a:xfrm>
            <a:off x="914400" y="4343400"/>
            <a:ext cx="5029200" cy="4114800"/>
          </a:xfrm>
          <a:prstGeom prst="rect">
            <a:avLst/>
          </a:prstGeom>
        </p:spPr>
        <p:txBody>
          <a:bodyPr/>
          <a:lstStyle/>
          <a:p>
            <a:pPr lvl="0"/>
            <a:endParaRPr/>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660400" y="4292600"/>
            <a:ext cx="11684000" cy="2222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6" name="Shape 6"/>
          <p:cNvSpPr>
            <a:spLocks noGrp="1"/>
          </p:cNvSpPr>
          <p:nvPr>
            <p:ph type="body" idx="1"/>
          </p:nvPr>
        </p:nvSpPr>
        <p:spPr>
          <a:xfrm>
            <a:off x="660400" y="3416300"/>
            <a:ext cx="11684000" cy="889000"/>
          </a:xfrm>
          <a:prstGeom prst="rect">
            <a:avLst/>
          </a:prstGeom>
        </p:spPr>
        <p:txBody>
          <a:bodyPr anchor="b"/>
          <a:lstStyle>
            <a:lvl1pPr marL="0" indent="0">
              <a:spcBef>
                <a:spcPts val="0"/>
              </a:spcBef>
              <a:buClrTx/>
              <a:buSzTx/>
              <a:buNone/>
              <a:defRPr sz="2400" cap="all" spc="384">
                <a:solidFill>
                  <a:srgbClr val="55D7FF"/>
                </a:solidFill>
                <a:latin typeface="Avenir Book"/>
                <a:ea typeface="Avenir Book"/>
                <a:cs typeface="Avenir Book"/>
                <a:sym typeface="Avenir Book"/>
              </a:defRPr>
            </a:lvl1pPr>
            <a:lvl2pPr marL="0" indent="228600">
              <a:spcBef>
                <a:spcPts val="0"/>
              </a:spcBef>
              <a:buClrTx/>
              <a:buSzTx/>
              <a:buNone/>
              <a:defRPr sz="2400" cap="all" spc="384">
                <a:solidFill>
                  <a:srgbClr val="55D7FF"/>
                </a:solidFill>
                <a:latin typeface="Avenir Book"/>
                <a:ea typeface="Avenir Book"/>
                <a:cs typeface="Avenir Book"/>
                <a:sym typeface="Avenir Book"/>
              </a:defRPr>
            </a:lvl2pPr>
            <a:lvl3pPr marL="0" indent="457200">
              <a:spcBef>
                <a:spcPts val="0"/>
              </a:spcBef>
              <a:buClrTx/>
              <a:buSzTx/>
              <a:buNone/>
              <a:defRPr sz="2400" cap="all" spc="384">
                <a:solidFill>
                  <a:srgbClr val="55D7FF"/>
                </a:solidFill>
                <a:latin typeface="Avenir Book"/>
                <a:ea typeface="Avenir Book"/>
                <a:cs typeface="Avenir Book"/>
                <a:sym typeface="Avenir Book"/>
              </a:defRPr>
            </a:lvl3pPr>
            <a:lvl4pPr marL="0" indent="685800">
              <a:spcBef>
                <a:spcPts val="0"/>
              </a:spcBef>
              <a:buClrTx/>
              <a:buSzTx/>
              <a:buNone/>
              <a:defRPr sz="2400" cap="all" spc="384">
                <a:solidFill>
                  <a:srgbClr val="55D7FF"/>
                </a:solidFill>
                <a:latin typeface="Avenir Book"/>
                <a:ea typeface="Avenir Book"/>
                <a:cs typeface="Avenir Book"/>
                <a:sym typeface="Avenir Book"/>
              </a:defRPr>
            </a:lvl4pPr>
            <a:lvl5pPr marL="0" indent="914400">
              <a:spcBef>
                <a:spcPts val="0"/>
              </a:spcBef>
              <a:buClrTx/>
              <a:buSzTx/>
              <a:buNone/>
              <a:defRPr sz="2400" cap="all" spc="384">
                <a:solidFill>
                  <a:srgbClr val="55D7FF"/>
                </a:solidFill>
                <a:latin typeface="Avenir Book"/>
                <a:ea typeface="Avenir Book"/>
                <a:cs typeface="Avenir Book"/>
                <a:sym typeface="Avenir Book"/>
              </a:defRPr>
            </a:lvl5pPr>
          </a:lstStyle>
          <a:p>
            <a:pPr lvl="0">
              <a:defRPr sz="1800" cap="none" spc="0">
                <a:solidFill>
                  <a:srgbClr val="000000"/>
                </a:solidFill>
              </a:defRPr>
            </a:pPr>
            <a:r>
              <a:rPr sz="2400" cap="all" spc="384">
                <a:solidFill>
                  <a:srgbClr val="55D7FF"/>
                </a:solidFill>
              </a:rPr>
              <a:t>Body Level One</a:t>
            </a:r>
          </a:p>
          <a:p>
            <a:pPr lvl="1">
              <a:defRPr sz="1800" cap="none" spc="0">
                <a:solidFill>
                  <a:srgbClr val="000000"/>
                </a:solidFill>
              </a:defRPr>
            </a:pPr>
            <a:r>
              <a:rPr sz="2400" cap="all" spc="384">
                <a:solidFill>
                  <a:srgbClr val="55D7FF"/>
                </a:solidFill>
              </a:rPr>
              <a:t>Body Level Two</a:t>
            </a:r>
          </a:p>
          <a:p>
            <a:pPr lvl="2">
              <a:defRPr sz="1800" cap="none" spc="0">
                <a:solidFill>
                  <a:srgbClr val="000000"/>
                </a:solidFill>
              </a:defRPr>
            </a:pPr>
            <a:r>
              <a:rPr sz="2400" cap="all" spc="384">
                <a:solidFill>
                  <a:srgbClr val="55D7FF"/>
                </a:solidFill>
              </a:rPr>
              <a:t>Body Level Three</a:t>
            </a:r>
          </a:p>
          <a:p>
            <a:pPr lvl="3">
              <a:defRPr sz="1800" cap="none" spc="0">
                <a:solidFill>
                  <a:srgbClr val="000000"/>
                </a:solidFill>
              </a:defRPr>
            </a:pPr>
            <a:r>
              <a:rPr sz="2400" cap="all" spc="384">
                <a:solidFill>
                  <a:srgbClr val="55D7FF"/>
                </a:solidFill>
              </a:rPr>
              <a:t>Body Level Four</a:t>
            </a:r>
          </a:p>
          <a:p>
            <a:pPr lvl="4">
              <a:defRPr sz="1800" cap="none" spc="0">
                <a:solidFill>
                  <a:srgbClr val="000000"/>
                </a:solidFill>
              </a:defRPr>
            </a:pPr>
            <a:r>
              <a:rPr sz="2400" cap="all" spc="384">
                <a:solidFill>
                  <a:srgbClr val="55D7FF"/>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hoto">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660400" y="1003300"/>
            <a:ext cx="11684000" cy="1460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9" name="Shape 9"/>
          <p:cNvSpPr>
            <a:spLocks noGrp="1"/>
          </p:cNvSpPr>
          <p:nvPr>
            <p:ph type="body" idx="1"/>
          </p:nvPr>
        </p:nvSpPr>
        <p:spPr>
          <a:xfrm>
            <a:off x="660400" y="508000"/>
            <a:ext cx="11684000" cy="508000"/>
          </a:xfrm>
          <a:prstGeom prst="rect">
            <a:avLst/>
          </a:prstGeom>
        </p:spPr>
        <p:txBody>
          <a:bodyPr/>
          <a:lstStyle>
            <a:lvl1pPr marL="0" indent="0">
              <a:spcBef>
                <a:spcPts val="0"/>
              </a:spcBef>
              <a:buClrTx/>
              <a:buSzTx/>
              <a:buNone/>
              <a:defRPr sz="2400" cap="all" spc="384">
                <a:latin typeface="Avenir Book"/>
                <a:ea typeface="Avenir Book"/>
                <a:cs typeface="Avenir Book"/>
                <a:sym typeface="Avenir Book"/>
              </a:defRPr>
            </a:lvl1pPr>
            <a:lvl2pPr marL="0" indent="228600">
              <a:spcBef>
                <a:spcPts val="0"/>
              </a:spcBef>
              <a:buClrTx/>
              <a:buSzTx/>
              <a:buNone/>
              <a:defRPr sz="2400" cap="all" spc="384">
                <a:latin typeface="Avenir Book"/>
                <a:ea typeface="Avenir Book"/>
                <a:cs typeface="Avenir Book"/>
                <a:sym typeface="Avenir Book"/>
              </a:defRPr>
            </a:lvl2pPr>
            <a:lvl3pPr marL="0" indent="457200">
              <a:spcBef>
                <a:spcPts val="0"/>
              </a:spcBef>
              <a:buClrTx/>
              <a:buSzTx/>
              <a:buNone/>
              <a:defRPr sz="2400" cap="all" spc="384">
                <a:latin typeface="Avenir Book"/>
                <a:ea typeface="Avenir Book"/>
                <a:cs typeface="Avenir Book"/>
                <a:sym typeface="Avenir Book"/>
              </a:defRPr>
            </a:lvl3pPr>
            <a:lvl4pPr marL="0" indent="685800">
              <a:spcBef>
                <a:spcPts val="0"/>
              </a:spcBef>
              <a:buClrTx/>
              <a:buSzTx/>
              <a:buNone/>
              <a:defRPr sz="2400" cap="all" spc="384">
                <a:latin typeface="Avenir Book"/>
                <a:ea typeface="Avenir Book"/>
                <a:cs typeface="Avenir Book"/>
                <a:sym typeface="Avenir Book"/>
              </a:defRPr>
            </a:lvl4pPr>
            <a:lvl5pPr marL="0" indent="914400">
              <a:spcBef>
                <a:spcPts val="0"/>
              </a:spcBef>
              <a:buClrTx/>
              <a:buSzTx/>
              <a:buNone/>
              <a:defRPr sz="2400" cap="all" spc="384">
                <a:latin typeface="Avenir Book"/>
                <a:ea typeface="Avenir Book"/>
                <a:cs typeface="Avenir Book"/>
                <a:sym typeface="Avenir Book"/>
              </a:defRPr>
            </a:lvl5pPr>
          </a:lstStyle>
          <a:p>
            <a:pPr lvl="0">
              <a:defRPr sz="1800" cap="none" spc="0">
                <a:solidFill>
                  <a:srgbClr val="000000"/>
                </a:solidFill>
              </a:defRPr>
            </a:pPr>
            <a:r>
              <a:rPr sz="2400" cap="all" spc="384">
                <a:solidFill>
                  <a:srgbClr val="FFFFFF"/>
                </a:solidFill>
              </a:rPr>
              <a:t>Body Level One</a:t>
            </a:r>
          </a:p>
          <a:p>
            <a:pPr lvl="1">
              <a:defRPr sz="1800" cap="none" spc="0">
                <a:solidFill>
                  <a:srgbClr val="000000"/>
                </a:solidFill>
              </a:defRPr>
            </a:pPr>
            <a:r>
              <a:rPr sz="2400" cap="all" spc="384">
                <a:solidFill>
                  <a:srgbClr val="FFFFFF"/>
                </a:solidFill>
              </a:rPr>
              <a:t>Body Level Two</a:t>
            </a:r>
          </a:p>
          <a:p>
            <a:pPr lvl="2">
              <a:defRPr sz="1800" cap="none" spc="0">
                <a:solidFill>
                  <a:srgbClr val="000000"/>
                </a:solidFill>
              </a:defRPr>
            </a:pPr>
            <a:r>
              <a:rPr sz="2400" cap="all" spc="384">
                <a:solidFill>
                  <a:srgbClr val="FFFFFF"/>
                </a:solidFill>
              </a:rPr>
              <a:t>Body Level Three</a:t>
            </a:r>
          </a:p>
          <a:p>
            <a:pPr lvl="3">
              <a:defRPr sz="1800" cap="none" spc="0">
                <a:solidFill>
                  <a:srgbClr val="000000"/>
                </a:solidFill>
              </a:defRPr>
            </a:pPr>
            <a:r>
              <a:rPr sz="2400" cap="all" spc="384">
                <a:solidFill>
                  <a:srgbClr val="FFFFFF"/>
                </a:solidFill>
              </a:rPr>
              <a:t>Body Level Four</a:t>
            </a:r>
          </a:p>
          <a:p>
            <a:pPr lvl="4">
              <a:defRPr sz="1800" cap="none" spc="0">
                <a:solidFill>
                  <a:srgbClr val="000000"/>
                </a:solidFill>
              </a:defRPr>
            </a:pPr>
            <a:r>
              <a:rPr sz="2400" cap="all" spc="384">
                <a:solidFill>
                  <a:srgbClr val="FFFFFF"/>
                </a:solidFill>
              </a:rPr>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Horizontal Alt">
    <p:spTree>
      <p:nvGrpSpPr>
        <p:cNvPr id="1" name=""/>
        <p:cNvGrpSpPr/>
        <p:nvPr/>
      </p:nvGrpSpPr>
      <p:grpSpPr>
        <a:xfrm>
          <a:off x="0" y="0"/>
          <a:ext cx="0" cy="0"/>
          <a:chOff x="0" y="0"/>
          <a:chExt cx="0" cy="0"/>
        </a:xfrm>
      </p:grpSpPr>
      <p:sp>
        <p:nvSpPr>
          <p:cNvPr id="11" name="Shape 11"/>
          <p:cNvSpPr>
            <a:spLocks noGrp="1"/>
          </p:cNvSpPr>
          <p:nvPr>
            <p:ph type="title"/>
          </p:nvPr>
        </p:nvSpPr>
        <p:spPr>
          <a:xfrm>
            <a:off x="660400" y="1003300"/>
            <a:ext cx="11684000" cy="1460500"/>
          </a:xfrm>
          <a:prstGeom prst="rect">
            <a:avLst/>
          </a:prstGeom>
        </p:spPr>
        <p:txBody>
          <a:bodyPr/>
          <a:lstStyle>
            <a:lvl1pPr>
              <a:defRPr sz="6200" spc="992"/>
            </a:lvl1pPr>
          </a:lstStyle>
          <a:p>
            <a:pPr lvl="0">
              <a:defRPr sz="1800" cap="none" spc="0">
                <a:solidFill>
                  <a:srgbClr val="000000"/>
                </a:solidFill>
              </a:defRPr>
            </a:pPr>
            <a:r>
              <a:rPr sz="6200" cap="all" spc="992">
                <a:solidFill>
                  <a:srgbClr val="FFFFFF"/>
                </a:solidFill>
              </a:rPr>
              <a:t>Title Text</a:t>
            </a:r>
          </a:p>
        </p:txBody>
      </p:sp>
      <p:sp>
        <p:nvSpPr>
          <p:cNvPr id="12" name="Shape 12"/>
          <p:cNvSpPr>
            <a:spLocks noGrp="1"/>
          </p:cNvSpPr>
          <p:nvPr>
            <p:ph type="body" idx="1"/>
          </p:nvPr>
        </p:nvSpPr>
        <p:spPr>
          <a:xfrm>
            <a:off x="660400" y="508000"/>
            <a:ext cx="11684000" cy="508000"/>
          </a:xfrm>
          <a:prstGeom prst="rect">
            <a:avLst/>
          </a:prstGeom>
        </p:spPr>
        <p:txBody>
          <a:bodyPr/>
          <a:lstStyle>
            <a:lvl1pPr marL="0" indent="0">
              <a:spcBef>
                <a:spcPts val="0"/>
              </a:spcBef>
              <a:buClrTx/>
              <a:buSzTx/>
              <a:buNone/>
              <a:defRPr sz="2400" cap="all" spc="384">
                <a:latin typeface="Avenir Book"/>
                <a:ea typeface="Avenir Book"/>
                <a:cs typeface="Avenir Book"/>
                <a:sym typeface="Avenir Book"/>
              </a:defRPr>
            </a:lvl1pPr>
            <a:lvl2pPr marL="0" indent="228600">
              <a:spcBef>
                <a:spcPts val="0"/>
              </a:spcBef>
              <a:buClrTx/>
              <a:buSzTx/>
              <a:buNone/>
              <a:defRPr sz="2400" cap="all" spc="384">
                <a:latin typeface="Avenir Book"/>
                <a:ea typeface="Avenir Book"/>
                <a:cs typeface="Avenir Book"/>
                <a:sym typeface="Avenir Book"/>
              </a:defRPr>
            </a:lvl2pPr>
            <a:lvl3pPr marL="0" indent="457200">
              <a:spcBef>
                <a:spcPts val="0"/>
              </a:spcBef>
              <a:buClrTx/>
              <a:buSzTx/>
              <a:buNone/>
              <a:defRPr sz="2400" cap="all" spc="384">
                <a:latin typeface="Avenir Book"/>
                <a:ea typeface="Avenir Book"/>
                <a:cs typeface="Avenir Book"/>
                <a:sym typeface="Avenir Book"/>
              </a:defRPr>
            </a:lvl3pPr>
            <a:lvl4pPr marL="0" indent="685800">
              <a:spcBef>
                <a:spcPts val="0"/>
              </a:spcBef>
              <a:buClrTx/>
              <a:buSzTx/>
              <a:buNone/>
              <a:defRPr sz="2400" cap="all" spc="384">
                <a:latin typeface="Avenir Book"/>
                <a:ea typeface="Avenir Book"/>
                <a:cs typeface="Avenir Book"/>
                <a:sym typeface="Avenir Book"/>
              </a:defRPr>
            </a:lvl4pPr>
            <a:lvl5pPr marL="0" indent="914400">
              <a:spcBef>
                <a:spcPts val="0"/>
              </a:spcBef>
              <a:buClrTx/>
              <a:buSzTx/>
              <a:buNone/>
              <a:defRPr sz="2400" cap="all" spc="384">
                <a:latin typeface="Avenir Book"/>
                <a:ea typeface="Avenir Book"/>
                <a:cs typeface="Avenir Book"/>
                <a:sym typeface="Avenir Book"/>
              </a:defRPr>
            </a:lvl5pPr>
          </a:lstStyle>
          <a:p>
            <a:pPr lvl="0">
              <a:defRPr sz="1800" cap="none" spc="0">
                <a:solidFill>
                  <a:srgbClr val="000000"/>
                </a:solidFill>
              </a:defRPr>
            </a:pPr>
            <a:r>
              <a:rPr sz="2400" cap="all" spc="384">
                <a:solidFill>
                  <a:srgbClr val="FFFFFF"/>
                </a:solidFill>
              </a:rPr>
              <a:t>Body Level One</a:t>
            </a:r>
          </a:p>
          <a:p>
            <a:pPr lvl="1">
              <a:defRPr sz="1800" cap="none" spc="0">
                <a:solidFill>
                  <a:srgbClr val="000000"/>
                </a:solidFill>
              </a:defRPr>
            </a:pPr>
            <a:r>
              <a:rPr sz="2400" cap="all" spc="384">
                <a:solidFill>
                  <a:srgbClr val="FFFFFF"/>
                </a:solidFill>
              </a:rPr>
              <a:t>Body Level Two</a:t>
            </a:r>
          </a:p>
          <a:p>
            <a:pPr lvl="2">
              <a:defRPr sz="1800" cap="none" spc="0">
                <a:solidFill>
                  <a:srgbClr val="000000"/>
                </a:solidFill>
              </a:defRPr>
            </a:pPr>
            <a:r>
              <a:rPr sz="2400" cap="all" spc="384">
                <a:solidFill>
                  <a:srgbClr val="FFFFFF"/>
                </a:solidFill>
              </a:rPr>
              <a:t>Body Level Three</a:t>
            </a:r>
          </a:p>
          <a:p>
            <a:pPr lvl="3">
              <a:defRPr sz="1800" cap="none" spc="0">
                <a:solidFill>
                  <a:srgbClr val="000000"/>
                </a:solidFill>
              </a:defRPr>
            </a:pPr>
            <a:r>
              <a:rPr sz="2400" cap="all" spc="384">
                <a:solidFill>
                  <a:srgbClr val="FFFFFF"/>
                </a:solidFill>
              </a:rPr>
              <a:t>Body Level Four</a:t>
            </a:r>
          </a:p>
          <a:p>
            <a:pPr lvl="4">
              <a:defRPr sz="1800" cap="none" spc="0">
                <a:solidFill>
                  <a:srgbClr val="000000"/>
                </a:solidFill>
              </a:defRPr>
            </a:pPr>
            <a:r>
              <a:rPr sz="2400" cap="all" spc="384">
                <a:solidFill>
                  <a:srgbClr val="FFFFFF"/>
                </a:solidFill>
              </a:rPr>
              <a:t>Body Level Five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 name="Shape 14"/>
          <p:cNvSpPr>
            <a:spLocks noGrp="1"/>
          </p:cNvSpPr>
          <p:nvPr>
            <p:ph type="title"/>
          </p:nvPr>
        </p:nvSpPr>
        <p:spPr>
          <a:xfrm>
            <a:off x="660400" y="3759200"/>
            <a:ext cx="11684000" cy="2222500"/>
          </a:xfrm>
          <a:prstGeom prst="rect">
            <a:avLst/>
          </a:prstGeom>
        </p:spPr>
        <p:txBody>
          <a:bodyPr anchor="ctr"/>
          <a:lstStyle>
            <a:lvl1pPr>
              <a:defRPr sz="6200" spc="992"/>
            </a:lvl1pPr>
          </a:lstStyle>
          <a:p>
            <a:pPr lvl="0">
              <a:defRPr sz="1800" cap="none" spc="0">
                <a:solidFill>
                  <a:srgbClr val="000000"/>
                </a:solidFill>
              </a:defRPr>
            </a:pPr>
            <a:r>
              <a:rPr sz="6200" cap="all" spc="992">
                <a:solidFill>
                  <a:srgbClr val="FFFFFF"/>
                </a:solidFill>
              </a:rPr>
              <a:t>Title Text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6" name="Shape 16"/>
          <p:cNvSpPr>
            <a:spLocks noGrp="1"/>
          </p:cNvSpPr>
          <p:nvPr>
            <p:ph type="title"/>
          </p:nvPr>
        </p:nvSpPr>
        <p:spPr>
          <a:xfrm>
            <a:off x="546100" y="4305300"/>
            <a:ext cx="5410200" cy="2984500"/>
          </a:xfrm>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17" name="Shape 17"/>
          <p:cNvSpPr>
            <a:spLocks noGrp="1"/>
          </p:cNvSpPr>
          <p:nvPr>
            <p:ph type="body" idx="1"/>
          </p:nvPr>
        </p:nvSpPr>
        <p:spPr>
          <a:xfrm>
            <a:off x="546100" y="3429000"/>
            <a:ext cx="5410200" cy="889000"/>
          </a:xfrm>
          <a:prstGeom prst="rect">
            <a:avLst/>
          </a:prstGeom>
        </p:spPr>
        <p:txBody>
          <a:bodyPr/>
          <a:lstStyle>
            <a:lvl1pPr marL="0" indent="0">
              <a:spcBef>
                <a:spcPts val="0"/>
              </a:spcBef>
              <a:buClrTx/>
              <a:buSzTx/>
              <a:buNone/>
              <a:defRPr sz="2400" cap="all" spc="384">
                <a:solidFill>
                  <a:srgbClr val="55D7FF"/>
                </a:solidFill>
                <a:latin typeface="Avenir Book"/>
                <a:ea typeface="Avenir Book"/>
                <a:cs typeface="Avenir Book"/>
                <a:sym typeface="Avenir Book"/>
              </a:defRPr>
            </a:lvl1pPr>
            <a:lvl2pPr marL="0" indent="228600">
              <a:spcBef>
                <a:spcPts val="0"/>
              </a:spcBef>
              <a:buClrTx/>
              <a:buSzTx/>
              <a:buNone/>
              <a:defRPr sz="2400" cap="all" spc="384">
                <a:solidFill>
                  <a:srgbClr val="55D7FF"/>
                </a:solidFill>
                <a:latin typeface="Avenir Book"/>
                <a:ea typeface="Avenir Book"/>
                <a:cs typeface="Avenir Book"/>
                <a:sym typeface="Avenir Book"/>
              </a:defRPr>
            </a:lvl2pPr>
            <a:lvl3pPr marL="0" indent="457200">
              <a:spcBef>
                <a:spcPts val="0"/>
              </a:spcBef>
              <a:buClrTx/>
              <a:buSzTx/>
              <a:buNone/>
              <a:defRPr sz="2400" cap="all" spc="384">
                <a:solidFill>
                  <a:srgbClr val="55D7FF"/>
                </a:solidFill>
                <a:latin typeface="Avenir Book"/>
                <a:ea typeface="Avenir Book"/>
                <a:cs typeface="Avenir Book"/>
                <a:sym typeface="Avenir Book"/>
              </a:defRPr>
            </a:lvl3pPr>
            <a:lvl4pPr marL="0" indent="685800">
              <a:spcBef>
                <a:spcPts val="0"/>
              </a:spcBef>
              <a:buClrTx/>
              <a:buSzTx/>
              <a:buNone/>
              <a:defRPr sz="2400" cap="all" spc="384">
                <a:solidFill>
                  <a:srgbClr val="55D7FF"/>
                </a:solidFill>
                <a:latin typeface="Avenir Book"/>
                <a:ea typeface="Avenir Book"/>
                <a:cs typeface="Avenir Book"/>
                <a:sym typeface="Avenir Book"/>
              </a:defRPr>
            </a:lvl4pPr>
            <a:lvl5pPr marL="0" indent="914400">
              <a:spcBef>
                <a:spcPts val="0"/>
              </a:spcBef>
              <a:buClrTx/>
              <a:buSzTx/>
              <a:buNone/>
              <a:defRPr sz="2400" cap="all" spc="384">
                <a:solidFill>
                  <a:srgbClr val="55D7FF"/>
                </a:solidFill>
                <a:latin typeface="Avenir Book"/>
                <a:ea typeface="Avenir Book"/>
                <a:cs typeface="Avenir Book"/>
                <a:sym typeface="Avenir Book"/>
              </a:defRPr>
            </a:lvl5pPr>
          </a:lstStyle>
          <a:p>
            <a:pPr lvl="0">
              <a:defRPr sz="1800" cap="none" spc="0">
                <a:solidFill>
                  <a:srgbClr val="000000"/>
                </a:solidFill>
              </a:defRPr>
            </a:pPr>
            <a:r>
              <a:rPr sz="2400" cap="all" spc="384">
                <a:solidFill>
                  <a:srgbClr val="55D7FF"/>
                </a:solidFill>
              </a:rPr>
              <a:t>Body Level One</a:t>
            </a:r>
          </a:p>
          <a:p>
            <a:pPr lvl="1">
              <a:defRPr sz="1800" cap="none" spc="0">
                <a:solidFill>
                  <a:srgbClr val="000000"/>
                </a:solidFill>
              </a:defRPr>
            </a:pPr>
            <a:r>
              <a:rPr sz="2400" cap="all" spc="384">
                <a:solidFill>
                  <a:srgbClr val="55D7FF"/>
                </a:solidFill>
              </a:rPr>
              <a:t>Body Level Two</a:t>
            </a:r>
          </a:p>
          <a:p>
            <a:pPr lvl="2">
              <a:defRPr sz="1800" cap="none" spc="0">
                <a:solidFill>
                  <a:srgbClr val="000000"/>
                </a:solidFill>
              </a:defRPr>
            </a:pPr>
            <a:r>
              <a:rPr sz="2400" cap="all" spc="384">
                <a:solidFill>
                  <a:srgbClr val="55D7FF"/>
                </a:solidFill>
              </a:rPr>
              <a:t>Body Level Three</a:t>
            </a:r>
          </a:p>
          <a:p>
            <a:pPr lvl="3">
              <a:defRPr sz="1800" cap="none" spc="0">
                <a:solidFill>
                  <a:srgbClr val="000000"/>
                </a:solidFill>
              </a:defRPr>
            </a:pPr>
            <a:r>
              <a:rPr sz="2400" cap="all" spc="384">
                <a:solidFill>
                  <a:srgbClr val="55D7FF"/>
                </a:solidFill>
              </a:rPr>
              <a:t>Body Level Four</a:t>
            </a:r>
          </a:p>
          <a:p>
            <a:pPr lvl="4">
              <a:defRPr sz="1800" cap="none" spc="0">
                <a:solidFill>
                  <a:srgbClr val="000000"/>
                </a:solidFill>
              </a:defRPr>
            </a:pPr>
            <a:r>
              <a:rPr sz="2400" cap="all" spc="384">
                <a:solidFill>
                  <a:srgbClr val="55D7FF"/>
                </a:solidFill>
              </a:rPr>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Title Text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22" name="Shape 22"/>
          <p:cNvSpPr>
            <a:spLocks noGrp="1"/>
          </p:cNvSpPr>
          <p:nvPr>
            <p:ph type="body" idx="1"/>
          </p:nvPr>
        </p:nvSpPr>
        <p:spPr>
          <a:prstGeom prst="rect">
            <a:avLst/>
          </a:prstGeom>
        </p:spPr>
        <p:txBody>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4" name="Shape 24"/>
          <p:cNvSpPr>
            <a:spLocks noGrp="1"/>
          </p:cNvSpPr>
          <p:nvPr>
            <p:ph type="title"/>
          </p:nvPr>
        </p:nvSpPr>
        <p:spPr>
          <a:xfrm>
            <a:off x="660400" y="609600"/>
            <a:ext cx="5080000" cy="1854200"/>
          </a:xfrm>
          <a:prstGeom prst="rect">
            <a:avLst/>
          </a:prstGeom>
        </p:spPr>
        <p:txBody>
          <a:bodyPr/>
          <a:lstStyle/>
          <a:p>
            <a:pPr lvl="0">
              <a:defRPr sz="1800" cap="none" spc="0">
                <a:solidFill>
                  <a:srgbClr val="000000"/>
                </a:solidFill>
              </a:defRPr>
            </a:pPr>
            <a:r>
              <a:rPr sz="4500" cap="all" spc="720">
                <a:solidFill>
                  <a:srgbClr val="FFFFFF"/>
                </a:solidFill>
              </a:rPr>
              <a:t>Title Text</a:t>
            </a:r>
          </a:p>
        </p:txBody>
      </p:sp>
      <p:sp>
        <p:nvSpPr>
          <p:cNvPr id="25" name="Shape 25"/>
          <p:cNvSpPr>
            <a:spLocks noGrp="1"/>
          </p:cNvSpPr>
          <p:nvPr>
            <p:ph type="body" idx="1"/>
          </p:nvPr>
        </p:nvSpPr>
        <p:spPr>
          <a:xfrm>
            <a:off x="660400" y="2819400"/>
            <a:ext cx="5080000" cy="6057900"/>
          </a:xfrm>
          <a:prstGeom prst="rect">
            <a:avLst/>
          </a:prstGeom>
        </p:spPr>
        <p:txBody>
          <a:bodyPr/>
          <a:lstStyle>
            <a:lvl1pPr marL="393700" indent="-393700">
              <a:spcBef>
                <a:spcPts val="3200"/>
              </a:spcBef>
              <a:defRPr sz="3000"/>
            </a:lvl1pPr>
            <a:lvl2pPr marL="787400" indent="-393700">
              <a:spcBef>
                <a:spcPts val="3200"/>
              </a:spcBef>
              <a:defRPr sz="3000"/>
            </a:lvl2pPr>
            <a:lvl3pPr marL="1181100" indent="-393700">
              <a:spcBef>
                <a:spcPts val="3200"/>
              </a:spcBef>
              <a:defRPr sz="3000"/>
            </a:lvl3pPr>
            <a:lvl4pPr marL="1574800" indent="-393700">
              <a:spcBef>
                <a:spcPts val="3200"/>
              </a:spcBef>
              <a:defRPr sz="3000"/>
            </a:lvl4pPr>
            <a:lvl5pPr marL="1968500" indent="-393700">
              <a:spcBef>
                <a:spcPts val="3200"/>
              </a:spcBef>
              <a:defRPr sz="3000"/>
            </a:lvl5pPr>
          </a:lstStyle>
          <a:p>
            <a:pPr lvl="0">
              <a:defRPr sz="1800">
                <a:solidFill>
                  <a:srgbClr val="000000"/>
                </a:solidFill>
              </a:defRPr>
            </a:pPr>
            <a:r>
              <a:rPr sz="3000">
                <a:solidFill>
                  <a:srgbClr val="FFFFFF"/>
                </a:solidFill>
              </a:rPr>
              <a:t>Body Level One</a:t>
            </a:r>
          </a:p>
          <a:p>
            <a:pPr lvl="1">
              <a:defRPr sz="1800">
                <a:solidFill>
                  <a:srgbClr val="000000"/>
                </a:solidFill>
              </a:defRPr>
            </a:pPr>
            <a:r>
              <a:rPr sz="3000">
                <a:solidFill>
                  <a:srgbClr val="FFFFFF"/>
                </a:solidFill>
              </a:rPr>
              <a:t>Body Level Two</a:t>
            </a:r>
          </a:p>
          <a:p>
            <a:pPr lvl="2">
              <a:defRPr sz="1800">
                <a:solidFill>
                  <a:srgbClr val="000000"/>
                </a:solidFill>
              </a:defRPr>
            </a:pPr>
            <a:r>
              <a:rPr sz="3000">
                <a:solidFill>
                  <a:srgbClr val="FFFFFF"/>
                </a:solidFill>
              </a:rPr>
              <a:t>Body Level Three</a:t>
            </a:r>
          </a:p>
          <a:p>
            <a:pPr lvl="3">
              <a:defRPr sz="1800">
                <a:solidFill>
                  <a:srgbClr val="000000"/>
                </a:solidFill>
              </a:defRPr>
            </a:pPr>
            <a:r>
              <a:rPr sz="3000">
                <a:solidFill>
                  <a:srgbClr val="FFFFFF"/>
                </a:solidFill>
              </a:rPr>
              <a:t>Body Level Four</a:t>
            </a:r>
          </a:p>
          <a:p>
            <a:pPr lvl="4">
              <a:defRPr sz="1800">
                <a:solidFill>
                  <a:srgbClr val="000000"/>
                </a:solidFill>
              </a:defRPr>
            </a:pPr>
            <a:r>
              <a:rPr sz="3000">
                <a:solidFill>
                  <a:srgbClr val="FFFFFF"/>
                </a:solidFill>
              </a:rPr>
              <a:t>Body Level Five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7" name="Shape 27"/>
          <p:cNvSpPr>
            <a:spLocks noGrp="1"/>
          </p:cNvSpPr>
          <p:nvPr>
            <p:ph type="body" idx="1"/>
          </p:nvPr>
        </p:nvSpPr>
        <p:spPr>
          <a:xfrm>
            <a:off x="660400" y="1511300"/>
            <a:ext cx="11684000" cy="6718300"/>
          </a:xfrm>
          <a:prstGeom prst="rect">
            <a:avLst/>
          </a:prstGeom>
        </p:spPr>
        <p:txBody>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60400" y="609600"/>
            <a:ext cx="11684000" cy="142240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p>
            <a:pPr lvl="0">
              <a:defRPr sz="1800" cap="none" spc="0">
                <a:solidFill>
                  <a:srgbClr val="000000"/>
                </a:solidFill>
              </a:defRPr>
            </a:pPr>
            <a:r>
              <a:rPr sz="4500" cap="all" spc="720">
                <a:solidFill>
                  <a:srgbClr val="FFFFFF"/>
                </a:solidFill>
              </a:rPr>
              <a:t>Title Text</a:t>
            </a:r>
          </a:p>
        </p:txBody>
      </p:sp>
      <p:sp>
        <p:nvSpPr>
          <p:cNvPr id="3" name="Shape 3"/>
          <p:cNvSpPr>
            <a:spLocks noGrp="1"/>
          </p:cNvSpPr>
          <p:nvPr>
            <p:ph type="body" idx="1"/>
          </p:nvPr>
        </p:nvSpPr>
        <p:spPr>
          <a:xfrm>
            <a:off x="660400" y="2019300"/>
            <a:ext cx="11684000" cy="671830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normAutofit/>
          </a:body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defTabSz="584200">
        <a:defRPr sz="4500" cap="all" spc="720">
          <a:solidFill>
            <a:srgbClr val="FFFFFF"/>
          </a:solidFill>
          <a:latin typeface="+mn-lt"/>
          <a:ea typeface="+mn-ea"/>
          <a:cs typeface="+mn-cs"/>
          <a:sym typeface="Avenir Light"/>
        </a:defRPr>
      </a:lvl1pPr>
      <a:lvl2pPr indent="228600" defTabSz="584200">
        <a:defRPr sz="4500" cap="all" spc="720">
          <a:solidFill>
            <a:srgbClr val="FFFFFF"/>
          </a:solidFill>
          <a:latin typeface="+mn-lt"/>
          <a:ea typeface="+mn-ea"/>
          <a:cs typeface="+mn-cs"/>
          <a:sym typeface="Avenir Light"/>
        </a:defRPr>
      </a:lvl2pPr>
      <a:lvl3pPr indent="457200" defTabSz="584200">
        <a:defRPr sz="4500" cap="all" spc="720">
          <a:solidFill>
            <a:srgbClr val="FFFFFF"/>
          </a:solidFill>
          <a:latin typeface="+mn-lt"/>
          <a:ea typeface="+mn-ea"/>
          <a:cs typeface="+mn-cs"/>
          <a:sym typeface="Avenir Light"/>
        </a:defRPr>
      </a:lvl3pPr>
      <a:lvl4pPr indent="685800" defTabSz="584200">
        <a:defRPr sz="4500" cap="all" spc="720">
          <a:solidFill>
            <a:srgbClr val="FFFFFF"/>
          </a:solidFill>
          <a:latin typeface="+mn-lt"/>
          <a:ea typeface="+mn-ea"/>
          <a:cs typeface="+mn-cs"/>
          <a:sym typeface="Avenir Light"/>
        </a:defRPr>
      </a:lvl4pPr>
      <a:lvl5pPr indent="914400" defTabSz="584200">
        <a:defRPr sz="4500" cap="all" spc="720">
          <a:solidFill>
            <a:srgbClr val="FFFFFF"/>
          </a:solidFill>
          <a:latin typeface="+mn-lt"/>
          <a:ea typeface="+mn-ea"/>
          <a:cs typeface="+mn-cs"/>
          <a:sym typeface="Avenir Light"/>
        </a:defRPr>
      </a:lvl5pPr>
      <a:lvl6pPr indent="1143000" defTabSz="584200">
        <a:defRPr sz="4500" cap="all" spc="720">
          <a:solidFill>
            <a:srgbClr val="FFFFFF"/>
          </a:solidFill>
          <a:latin typeface="+mn-lt"/>
          <a:ea typeface="+mn-ea"/>
          <a:cs typeface="+mn-cs"/>
          <a:sym typeface="Avenir Light"/>
        </a:defRPr>
      </a:lvl6pPr>
      <a:lvl7pPr indent="1371600" defTabSz="584200">
        <a:defRPr sz="4500" cap="all" spc="720">
          <a:solidFill>
            <a:srgbClr val="FFFFFF"/>
          </a:solidFill>
          <a:latin typeface="+mn-lt"/>
          <a:ea typeface="+mn-ea"/>
          <a:cs typeface="+mn-cs"/>
          <a:sym typeface="Avenir Light"/>
        </a:defRPr>
      </a:lvl7pPr>
      <a:lvl8pPr indent="1600200" defTabSz="584200">
        <a:defRPr sz="4500" cap="all" spc="720">
          <a:solidFill>
            <a:srgbClr val="FFFFFF"/>
          </a:solidFill>
          <a:latin typeface="+mn-lt"/>
          <a:ea typeface="+mn-ea"/>
          <a:cs typeface="+mn-cs"/>
          <a:sym typeface="Avenir Light"/>
        </a:defRPr>
      </a:lvl8pPr>
      <a:lvl9pPr indent="1828800" defTabSz="584200">
        <a:defRPr sz="4500" cap="all" spc="720">
          <a:solidFill>
            <a:srgbClr val="FFFFFF"/>
          </a:solidFill>
          <a:latin typeface="+mn-lt"/>
          <a:ea typeface="+mn-ea"/>
          <a:cs typeface="+mn-cs"/>
          <a:sym typeface="Avenir Light"/>
        </a:defRPr>
      </a:lvl9pPr>
    </p:titleStyle>
    <p:bodyStyle>
      <a:lvl1pPr marL="469900" indent="-469900" defTabSz="584200">
        <a:spcBef>
          <a:spcPts val="4200"/>
        </a:spcBef>
        <a:buClr>
          <a:srgbClr val="646464"/>
        </a:buClr>
        <a:buSzPct val="90000"/>
        <a:buChar char="•"/>
        <a:defRPr sz="3600">
          <a:solidFill>
            <a:srgbClr val="FFFFFF"/>
          </a:solidFill>
          <a:latin typeface="+mn-lt"/>
          <a:ea typeface="+mn-ea"/>
          <a:cs typeface="+mn-cs"/>
          <a:sym typeface="Avenir Light"/>
        </a:defRPr>
      </a:lvl1pPr>
      <a:lvl2pPr marL="939800" indent="-469900" defTabSz="584200">
        <a:spcBef>
          <a:spcPts val="4200"/>
        </a:spcBef>
        <a:buClr>
          <a:srgbClr val="646464"/>
        </a:buClr>
        <a:buSzPct val="90000"/>
        <a:buChar char="•"/>
        <a:defRPr sz="3600">
          <a:solidFill>
            <a:srgbClr val="FFFFFF"/>
          </a:solidFill>
          <a:latin typeface="+mn-lt"/>
          <a:ea typeface="+mn-ea"/>
          <a:cs typeface="+mn-cs"/>
          <a:sym typeface="Avenir Light"/>
        </a:defRPr>
      </a:lvl2pPr>
      <a:lvl3pPr marL="1409700" indent="-469900" defTabSz="584200">
        <a:spcBef>
          <a:spcPts val="4200"/>
        </a:spcBef>
        <a:buClr>
          <a:srgbClr val="646464"/>
        </a:buClr>
        <a:buSzPct val="90000"/>
        <a:buChar char="•"/>
        <a:defRPr sz="3600">
          <a:solidFill>
            <a:srgbClr val="FFFFFF"/>
          </a:solidFill>
          <a:latin typeface="+mn-lt"/>
          <a:ea typeface="+mn-ea"/>
          <a:cs typeface="+mn-cs"/>
          <a:sym typeface="Avenir Light"/>
        </a:defRPr>
      </a:lvl3pPr>
      <a:lvl4pPr marL="1879600" indent="-469900" defTabSz="584200">
        <a:spcBef>
          <a:spcPts val="4200"/>
        </a:spcBef>
        <a:buClr>
          <a:srgbClr val="646464"/>
        </a:buClr>
        <a:buSzPct val="90000"/>
        <a:buChar char="•"/>
        <a:defRPr sz="3600">
          <a:solidFill>
            <a:srgbClr val="FFFFFF"/>
          </a:solidFill>
          <a:latin typeface="+mn-lt"/>
          <a:ea typeface="+mn-ea"/>
          <a:cs typeface="+mn-cs"/>
          <a:sym typeface="Avenir Light"/>
        </a:defRPr>
      </a:lvl4pPr>
      <a:lvl5pPr marL="2349500" indent="-469900" defTabSz="584200">
        <a:spcBef>
          <a:spcPts val="4200"/>
        </a:spcBef>
        <a:buClr>
          <a:srgbClr val="646464"/>
        </a:buClr>
        <a:buSzPct val="90000"/>
        <a:buChar char="•"/>
        <a:defRPr sz="3600">
          <a:solidFill>
            <a:srgbClr val="FFFFFF"/>
          </a:solidFill>
          <a:latin typeface="+mn-lt"/>
          <a:ea typeface="+mn-ea"/>
          <a:cs typeface="+mn-cs"/>
          <a:sym typeface="Avenir Light"/>
        </a:defRPr>
      </a:lvl5pPr>
      <a:lvl6pPr marL="2819400" indent="-469900" defTabSz="584200">
        <a:spcBef>
          <a:spcPts val="4200"/>
        </a:spcBef>
        <a:buClr>
          <a:srgbClr val="646464"/>
        </a:buClr>
        <a:buSzPct val="90000"/>
        <a:buChar char="•"/>
        <a:defRPr sz="3600">
          <a:solidFill>
            <a:srgbClr val="FFFFFF"/>
          </a:solidFill>
          <a:latin typeface="+mn-lt"/>
          <a:ea typeface="+mn-ea"/>
          <a:cs typeface="+mn-cs"/>
          <a:sym typeface="Avenir Light"/>
        </a:defRPr>
      </a:lvl6pPr>
      <a:lvl7pPr marL="3289300" indent="-469900" defTabSz="584200">
        <a:spcBef>
          <a:spcPts val="4200"/>
        </a:spcBef>
        <a:buClr>
          <a:srgbClr val="646464"/>
        </a:buClr>
        <a:buSzPct val="90000"/>
        <a:buChar char="•"/>
        <a:defRPr sz="3600">
          <a:solidFill>
            <a:srgbClr val="FFFFFF"/>
          </a:solidFill>
          <a:latin typeface="+mn-lt"/>
          <a:ea typeface="+mn-ea"/>
          <a:cs typeface="+mn-cs"/>
          <a:sym typeface="Avenir Light"/>
        </a:defRPr>
      </a:lvl7pPr>
      <a:lvl8pPr marL="3759200" indent="-469900" defTabSz="584200">
        <a:spcBef>
          <a:spcPts val="4200"/>
        </a:spcBef>
        <a:buClr>
          <a:srgbClr val="646464"/>
        </a:buClr>
        <a:buSzPct val="90000"/>
        <a:buChar char="•"/>
        <a:defRPr sz="3600">
          <a:solidFill>
            <a:srgbClr val="FFFFFF"/>
          </a:solidFill>
          <a:latin typeface="+mn-lt"/>
          <a:ea typeface="+mn-ea"/>
          <a:cs typeface="+mn-cs"/>
          <a:sym typeface="Avenir Light"/>
        </a:defRPr>
      </a:lvl8pPr>
      <a:lvl9pPr marL="4229100" indent="-469900" defTabSz="584200">
        <a:spcBef>
          <a:spcPts val="4200"/>
        </a:spcBef>
        <a:buClr>
          <a:srgbClr val="646464"/>
        </a:buClr>
        <a:buSzPct val="90000"/>
        <a:buChar char="•"/>
        <a:defRPr sz="3600">
          <a:solidFill>
            <a:srgbClr val="FFFFFF"/>
          </a:solidFill>
          <a:latin typeface="+mn-lt"/>
          <a:ea typeface="+mn-ea"/>
          <a:cs typeface="+mn-cs"/>
          <a:sym typeface="Avenir Light"/>
        </a:defRPr>
      </a:lvl9pPr>
    </p:bodyStyle>
    <p:otherStyle>
      <a:lvl1pPr algn="ctr" defTabSz="584200">
        <a:defRPr>
          <a:solidFill>
            <a:schemeClr val="tx1"/>
          </a:solidFill>
          <a:latin typeface="+mn-lt"/>
          <a:ea typeface="+mn-ea"/>
          <a:cs typeface="+mn-cs"/>
          <a:sym typeface="Avenir Light"/>
        </a:defRPr>
      </a:lvl1pPr>
      <a:lvl2pPr indent="228600" algn="ctr" defTabSz="584200">
        <a:defRPr>
          <a:solidFill>
            <a:schemeClr val="tx1"/>
          </a:solidFill>
          <a:latin typeface="+mn-lt"/>
          <a:ea typeface="+mn-ea"/>
          <a:cs typeface="+mn-cs"/>
          <a:sym typeface="Avenir Light"/>
        </a:defRPr>
      </a:lvl2pPr>
      <a:lvl3pPr indent="457200" algn="ctr" defTabSz="584200">
        <a:defRPr>
          <a:solidFill>
            <a:schemeClr val="tx1"/>
          </a:solidFill>
          <a:latin typeface="+mn-lt"/>
          <a:ea typeface="+mn-ea"/>
          <a:cs typeface="+mn-cs"/>
          <a:sym typeface="Avenir Light"/>
        </a:defRPr>
      </a:lvl3pPr>
      <a:lvl4pPr indent="685800" algn="ctr" defTabSz="584200">
        <a:defRPr>
          <a:solidFill>
            <a:schemeClr val="tx1"/>
          </a:solidFill>
          <a:latin typeface="+mn-lt"/>
          <a:ea typeface="+mn-ea"/>
          <a:cs typeface="+mn-cs"/>
          <a:sym typeface="Avenir Light"/>
        </a:defRPr>
      </a:lvl4pPr>
      <a:lvl5pPr indent="914400" algn="ctr" defTabSz="584200">
        <a:defRPr>
          <a:solidFill>
            <a:schemeClr val="tx1"/>
          </a:solidFill>
          <a:latin typeface="+mn-lt"/>
          <a:ea typeface="+mn-ea"/>
          <a:cs typeface="+mn-cs"/>
          <a:sym typeface="Avenir Light"/>
        </a:defRPr>
      </a:lvl5pPr>
      <a:lvl6pPr indent="1143000" algn="ctr" defTabSz="584200">
        <a:defRPr>
          <a:solidFill>
            <a:schemeClr val="tx1"/>
          </a:solidFill>
          <a:latin typeface="+mn-lt"/>
          <a:ea typeface="+mn-ea"/>
          <a:cs typeface="+mn-cs"/>
          <a:sym typeface="Avenir Light"/>
        </a:defRPr>
      </a:lvl6pPr>
      <a:lvl7pPr indent="1371600" algn="ctr" defTabSz="584200">
        <a:defRPr>
          <a:solidFill>
            <a:schemeClr val="tx1"/>
          </a:solidFill>
          <a:latin typeface="+mn-lt"/>
          <a:ea typeface="+mn-ea"/>
          <a:cs typeface="+mn-cs"/>
          <a:sym typeface="Avenir Light"/>
        </a:defRPr>
      </a:lvl7pPr>
      <a:lvl8pPr indent="1600200" algn="ctr" defTabSz="584200">
        <a:defRPr>
          <a:solidFill>
            <a:schemeClr val="tx1"/>
          </a:solidFill>
          <a:latin typeface="+mn-lt"/>
          <a:ea typeface="+mn-ea"/>
          <a:cs typeface="+mn-cs"/>
          <a:sym typeface="Avenir Light"/>
        </a:defRPr>
      </a:lvl8pPr>
      <a:lvl9pPr indent="1828800" algn="ctr" defTabSz="584200">
        <a:defRPr>
          <a:solidFill>
            <a:schemeClr val="tx1"/>
          </a:solidFill>
          <a:latin typeface="+mn-lt"/>
          <a:ea typeface="+mn-ea"/>
          <a:cs typeface="+mn-cs"/>
          <a:sym typeface="Avenir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7.png"/><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2"/>
          <p:cNvGrpSpPr/>
          <p:nvPr/>
        </p:nvGrpSpPr>
        <p:grpSpPr>
          <a:xfrm>
            <a:off x="2853180" y="-5026"/>
            <a:ext cx="9425038" cy="6102891"/>
            <a:chOff x="0" y="0"/>
            <a:chExt cx="9425037" cy="6102889"/>
          </a:xfrm>
        </p:grpSpPr>
        <p:grpSp>
          <p:nvGrpSpPr>
            <p:cNvPr id="38" name="Group 38"/>
            <p:cNvGrpSpPr/>
            <p:nvPr/>
          </p:nvGrpSpPr>
          <p:grpSpPr>
            <a:xfrm>
              <a:off x="2033553" y="1037676"/>
              <a:ext cx="5028037" cy="3447233"/>
              <a:chOff x="477123" y="-15227"/>
              <a:chExt cx="5028035" cy="3447231"/>
            </a:xfrm>
          </p:grpSpPr>
          <p:pic>
            <p:nvPicPr>
              <p:cNvPr id="36" name="IMG_1127.jpe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37" name="Shape 37"/>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39" name="Shape 39"/>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0" name="Shape 40"/>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1" name="Shape 41"/>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2" name="Shape 42"/>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45" name="Group 45"/>
            <p:cNvGrpSpPr/>
            <p:nvPr/>
          </p:nvGrpSpPr>
          <p:grpSpPr>
            <a:xfrm rot="10800000">
              <a:off x="-1" y="2120622"/>
              <a:ext cx="3971037" cy="3134847"/>
              <a:chOff x="0" y="0"/>
              <a:chExt cx="3971035" cy="3134845"/>
            </a:xfrm>
          </p:grpSpPr>
          <p:sp>
            <p:nvSpPr>
              <p:cNvPr id="43" name="Shape 43"/>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4" name="Shape 44"/>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46" name="Shape 46"/>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7" name="Shape 47"/>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8" name="Shape 48"/>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49" name="Shape 49"/>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50" name="Shape 50"/>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51" name="Shape 51"/>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53" name="Shape 53"/>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smtClean="0">
                <a:solidFill>
                  <a:srgbClr val="0044FE"/>
                </a:solidFill>
              </a:rPr>
              <a:t>Fruit</a:t>
            </a:r>
            <a:r>
              <a:rPr sz="13700" smtClean="0">
                <a:solidFill>
                  <a:srgbClr val="FF2E00"/>
                </a:solidFill>
              </a:rPr>
              <a:t>Spiral</a:t>
            </a:r>
            <a:endParaRPr sz="13700" dirty="0">
              <a:solidFill>
                <a:srgbClr val="FF2E00"/>
              </a:solidFill>
            </a:endParaRPr>
          </a:p>
        </p:txBody>
      </p:sp>
      <p:sp>
        <p:nvSpPr>
          <p:cNvPr id="54" name="Shape 54"/>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58" name="Shape 58"/>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324,000</a:t>
            </a:r>
            <a:r>
              <a:rPr sz="3300" cap="all" spc="528">
                <a:solidFill>
                  <a:srgbClr val="FF2E00"/>
                </a:solidFill>
              </a:rPr>
              <a:t> 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IMG_1134.JPG"/>
          <p:cNvPicPr/>
          <p:nvPr/>
        </p:nvPicPr>
        <p:blipFill>
          <a:blip r:embed="rId2" cstate="print">
            <a:extLst/>
          </a:blip>
          <a:srcRect l="24560" t="31868" r="2290" b="26985"/>
          <a:stretch>
            <a:fillRect/>
          </a:stretch>
        </p:blipFill>
        <p:spPr>
          <a:xfrm>
            <a:off x="2072102" y="10368489"/>
            <a:ext cx="6502401" cy="4876801"/>
          </a:xfrm>
          <a:prstGeom prst="rect">
            <a:avLst/>
          </a:prstGeom>
          <a:ln w="12700">
            <a:miter lim="400000"/>
          </a:ln>
        </p:spPr>
      </p:pic>
      <p:pic>
        <p:nvPicPr>
          <p:cNvPr id="197" name="IMG_1140-small.jpg"/>
          <p:cNvPicPr/>
          <p:nvPr/>
        </p:nvPicPr>
        <p:blipFill>
          <a:blip r:embed="rId3" cstate="print">
            <a:extLst/>
          </a:blip>
          <a:srcRect l="301" r="556"/>
          <a:stretch>
            <a:fillRect/>
          </a:stretch>
        </p:blipFill>
        <p:spPr>
          <a:xfrm>
            <a:off x="-5076" y="-9523"/>
            <a:ext cx="13035160" cy="7395709"/>
          </a:xfrm>
          <a:prstGeom prst="rect">
            <a:avLst/>
          </a:prstGeom>
          <a:ln w="12700">
            <a:miter lim="400000"/>
          </a:ln>
        </p:spPr>
      </p:pic>
      <p:sp>
        <p:nvSpPr>
          <p:cNvPr id="198" name="Shape 198"/>
          <p:cNvSpPr/>
          <p:nvPr/>
        </p:nvSpPr>
        <p:spPr>
          <a:xfrm>
            <a:off x="3385730" y="8002322"/>
            <a:ext cx="6248401" cy="2656895"/>
          </a:xfrm>
          <a:prstGeom prst="roundRect">
            <a:avLst>
              <a:gd name="adj" fmla="val 11325"/>
            </a:avLst>
          </a:prstGeom>
          <a:solidFill>
            <a:srgbClr val="FFFFFF"/>
          </a:solidFill>
          <a:ln w="12700">
            <a:miter lim="400000"/>
          </a:ln>
          <a:extLst>
            <a:ext uri="{C572A759-6A51-4108-AA02-DFA0A04FC94B}">
              <ma14:wrappingTextBoxFlag xmlns:ma14="http://schemas.microsoft.com/office/mac/drawingml/2011/main" xmlns="" val="1"/>
            </a:ext>
          </a:extLst>
        </p:spPr>
        <p:txBody>
          <a:bodyPr lIns="0" tIns="0" rIns="0" bIns="0" anchor="ctr"/>
          <a:lstStyle/>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initial prototype</a:t>
            </a:r>
          </a:p>
          <a:p>
            <a:pPr lvl="0">
              <a:defRPr sz="1800">
                <a:solidFill>
                  <a:srgbClr val="000000"/>
                </a:solidFill>
              </a:defRPr>
            </a:pPr>
            <a:endParaRPr sz="1900" b="1" cap="all" spc="30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wiring the Arduino,</a:t>
            </a: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vmusic, and touch sensor</a:t>
            </a:r>
          </a:p>
          <a:p>
            <a:pPr lvl="0">
              <a:defRPr sz="1800">
                <a:solidFill>
                  <a:srgbClr val="000000"/>
                </a:solidFill>
              </a:defRPr>
            </a:pP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endParaRPr sz="2400" b="1" cap="all" spc="384">
              <a:solidFill>
                <a:srgbClr val="003DCC"/>
              </a:solidFill>
              <a:latin typeface="Avenir LT Std 65 Medium" pitchFamily="34" charset="0"/>
              <a:ea typeface="Avenir Medium"/>
              <a:cs typeface="Avenir Medium"/>
              <a:sym typeface="Avenir Medium"/>
            </a:endParaRPr>
          </a:p>
        </p:txBody>
      </p:sp>
      <p:sp>
        <p:nvSpPr>
          <p:cNvPr id="199" name="Shape 199"/>
          <p:cNvSpPr/>
          <p:nvPr/>
        </p:nvSpPr>
        <p:spPr>
          <a:xfrm>
            <a:off x="3596586" y="8763000"/>
            <a:ext cx="5791201" cy="1"/>
          </a:xfrm>
          <a:prstGeom prst="line">
            <a:avLst/>
          </a:prstGeom>
          <a:ln w="88900">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200" name="Shape 200"/>
          <p:cNvSpPr/>
          <p:nvPr/>
        </p:nvSpPr>
        <p:spPr>
          <a:xfrm>
            <a:off x="9276269" y="269973"/>
            <a:ext cx="3342261" cy="194925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solidFill>
                  <a:srgbClr val="000000"/>
                </a:solidFill>
              </a:defRPr>
            </a:pPr>
            <a:r>
              <a:rPr sz="4000" dirty="0">
                <a:solidFill>
                  <a:srgbClr val="919191"/>
                </a:solidFill>
                <a:latin typeface="Avenir LT Std 65 Medium" pitchFamily="34" charset="0"/>
              </a:rPr>
              <a:t>mpr121</a:t>
            </a:r>
          </a:p>
          <a:p>
            <a:pPr lvl="0">
              <a:defRPr sz="1800">
                <a:solidFill>
                  <a:srgbClr val="000000"/>
                </a:solidFill>
              </a:defRPr>
            </a:pPr>
            <a:r>
              <a:rPr sz="4000" dirty="0">
                <a:solidFill>
                  <a:srgbClr val="919191"/>
                </a:solidFill>
                <a:latin typeface="Avenir LT Std 65 Medium" pitchFamily="34" charset="0"/>
              </a:rPr>
              <a:t>Touch Sensor</a:t>
            </a:r>
          </a:p>
          <a:p>
            <a:pPr lvl="0">
              <a:defRPr sz="1800">
                <a:solidFill>
                  <a:srgbClr val="000000"/>
                </a:solidFill>
              </a:defRPr>
            </a:pPr>
            <a:r>
              <a:rPr sz="4000" dirty="0">
                <a:solidFill>
                  <a:srgbClr val="919191"/>
                </a:solidFill>
                <a:latin typeface="Avenir LT Std 65 Medium" pitchFamily="34" charset="0"/>
              </a:rPr>
              <a:t>Board</a:t>
            </a:r>
          </a:p>
        </p:txBody>
      </p:sp>
      <p:sp>
        <p:nvSpPr>
          <p:cNvPr id="201" name="Shape 201"/>
          <p:cNvSpPr/>
          <p:nvPr/>
        </p:nvSpPr>
        <p:spPr>
          <a:xfrm>
            <a:off x="10947314" y="2279106"/>
            <a:ext cx="1" cy="1929847"/>
          </a:xfrm>
          <a:prstGeom prst="line">
            <a:avLst/>
          </a:prstGeom>
          <a:ln w="76200">
            <a:solidFill>
              <a:srgbClr val="FFFFFF"/>
            </a:solidFill>
            <a:miter lim="400000"/>
            <a:tailEnd type="arrow"/>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202" name="Shape 202"/>
          <p:cNvSpPr/>
          <p:nvPr/>
        </p:nvSpPr>
        <p:spPr>
          <a:xfrm>
            <a:off x="10052592" y="7643601"/>
            <a:ext cx="2418932" cy="194925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solidFill>
                  <a:srgbClr val="000000"/>
                </a:solidFill>
              </a:defRPr>
            </a:pPr>
            <a:r>
              <a:rPr sz="4000" dirty="0" err="1">
                <a:solidFill>
                  <a:srgbClr val="919191"/>
                </a:solidFill>
                <a:latin typeface="Avenir LT Std 65 Medium" pitchFamily="34" charset="0"/>
              </a:rPr>
              <a:t>VMusic</a:t>
            </a:r>
            <a:endParaRPr sz="4000" dirty="0">
              <a:solidFill>
                <a:srgbClr val="919191"/>
              </a:solidFill>
              <a:latin typeface="Avenir LT Std 65 Medium" pitchFamily="34" charset="0"/>
            </a:endParaRPr>
          </a:p>
          <a:p>
            <a:pPr lvl="0">
              <a:defRPr sz="1800">
                <a:solidFill>
                  <a:srgbClr val="000000"/>
                </a:solidFill>
              </a:defRPr>
            </a:pPr>
            <a:r>
              <a:rPr sz="4000" dirty="0">
                <a:solidFill>
                  <a:srgbClr val="919191"/>
                </a:solidFill>
                <a:latin typeface="Avenir LT Std 65 Medium" pitchFamily="34" charset="0"/>
              </a:rPr>
              <a:t>to output</a:t>
            </a:r>
          </a:p>
          <a:p>
            <a:pPr lvl="0">
              <a:defRPr sz="1800">
                <a:solidFill>
                  <a:srgbClr val="000000"/>
                </a:solidFill>
              </a:defRPr>
            </a:pPr>
            <a:r>
              <a:rPr sz="4000" dirty="0">
                <a:solidFill>
                  <a:srgbClr val="919191"/>
                </a:solidFill>
                <a:latin typeface="Avenir LT Std 65 Medium" pitchFamily="34" charset="0"/>
              </a:rPr>
              <a:t>sound</a:t>
            </a:r>
          </a:p>
        </p:txBody>
      </p:sp>
      <p:sp>
        <p:nvSpPr>
          <p:cNvPr id="203" name="Shape 203"/>
          <p:cNvSpPr/>
          <p:nvPr/>
        </p:nvSpPr>
        <p:spPr>
          <a:xfrm>
            <a:off x="11269729" y="6746975"/>
            <a:ext cx="1" cy="904735"/>
          </a:xfrm>
          <a:prstGeom prst="line">
            <a:avLst/>
          </a:prstGeom>
          <a:ln w="76200">
            <a:solidFill>
              <a:srgbClr val="FFFFFF"/>
            </a:solidFill>
            <a:miter lim="400000"/>
            <a:headEnd type="arrow"/>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04" name="Pro_Mini_Full_Wiring.png"/>
          <p:cNvPicPr/>
          <p:nvPr/>
        </p:nvPicPr>
        <p:blipFill>
          <a:blip r:embed="rId4" cstate="print">
            <a:extLst/>
          </a:blip>
          <a:srcRect t="7942" b="16015"/>
          <a:stretch>
            <a:fillRect/>
          </a:stretch>
        </p:blipFill>
        <p:spPr>
          <a:xfrm>
            <a:off x="-12700" y="-25400"/>
            <a:ext cx="5486400" cy="7416800"/>
          </a:xfrm>
          <a:prstGeom prst="rect">
            <a:avLst/>
          </a:prstGeom>
          <a:ln w="12700">
            <a:miter lim="400000"/>
          </a:ln>
        </p:spPr>
      </p:pic>
      <p:sp>
        <p:nvSpPr>
          <p:cNvPr id="205" name="Shape 205"/>
          <p:cNvSpPr/>
          <p:nvPr/>
        </p:nvSpPr>
        <p:spPr>
          <a:xfrm>
            <a:off x="-12700" y="4876800"/>
            <a:ext cx="5486400" cy="2514600"/>
          </a:xfrm>
          <a:prstGeom prst="rect">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marL="469900" indent="-469900" algn="l">
              <a:spcBef>
                <a:spcPts val="4200"/>
              </a:spcBef>
              <a:buClr>
                <a:srgbClr val="646464"/>
              </a:buClr>
              <a:buSzPct val="90000"/>
              <a:buChar char="•"/>
              <a:defRPr sz="3600"/>
            </a:lvl1pPr>
          </a:lstStyle>
          <a:p>
            <a:pPr lvl="0">
              <a:defRPr sz="1800">
                <a:solidFill>
                  <a:srgbClr val="000000"/>
                </a:solidFill>
              </a:defRPr>
            </a:pPr>
            <a:r>
              <a:rPr sz="3600" dirty="0">
                <a:solidFill>
                  <a:srgbClr val="FFFFFF"/>
                </a:solidFill>
              </a:rPr>
              <a:t>This was our initial wiring setup, with the </a:t>
            </a:r>
            <a:r>
              <a:rPr sz="3600" dirty="0" err="1">
                <a:solidFill>
                  <a:srgbClr val="FFFFFF"/>
                </a:solidFill>
              </a:rPr>
              <a:t>Arduino</a:t>
            </a:r>
            <a:r>
              <a:rPr sz="3600" dirty="0">
                <a:solidFill>
                  <a:srgbClr val="FFFFFF"/>
                </a:solidFill>
              </a:rPr>
              <a:t>, touch sensor board, and </a:t>
            </a:r>
            <a:r>
              <a:rPr sz="3600" dirty="0" err="1">
                <a:solidFill>
                  <a:srgbClr val="FFFFFF"/>
                </a:solidFill>
              </a:rPr>
              <a:t>Vmusic</a:t>
            </a:r>
            <a:r>
              <a:rPr sz="3600" dirty="0">
                <a:solidFill>
                  <a:srgbClr val="FFFFFF"/>
                </a:solidFill>
              </a:rPr>
              <a:t>.</a:t>
            </a:r>
          </a:p>
        </p:txBody>
      </p:sp>
    </p:spTree>
  </p:cSld>
  <p:clrMapOvr>
    <a:masterClrMapping/>
  </p:clrMapOvr>
  <p:transition spd="med" advClick="0" advTm="10000"/>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 name="vmusic_pinout_crisper.jpg"/>
          <p:cNvPicPr/>
          <p:nvPr/>
        </p:nvPicPr>
        <p:blipFill>
          <a:blip r:embed="rId2" cstate="print">
            <a:extLst/>
          </a:blip>
          <a:stretch>
            <a:fillRect/>
          </a:stretch>
        </p:blipFill>
        <p:spPr>
          <a:xfrm>
            <a:off x="0" y="2451096"/>
            <a:ext cx="13004800" cy="7302508"/>
          </a:xfrm>
          <a:prstGeom prst="rect">
            <a:avLst/>
          </a:prstGeom>
          <a:ln w="12700">
            <a:miter lim="400000"/>
          </a:ln>
        </p:spPr>
      </p:pic>
      <p:sp>
        <p:nvSpPr>
          <p:cNvPr id="208" name="Shape 208"/>
          <p:cNvSpPr>
            <a:spLocks noGrp="1"/>
          </p:cNvSpPr>
          <p:nvPr>
            <p:ph type="title" idx="4294967295"/>
          </p:nvPr>
        </p:nvSpPr>
        <p:spPr>
          <a:prstGeom prst="rect">
            <a:avLst/>
          </a:prstGeom>
        </p:spPr>
        <p:txBody>
          <a:bodyPr/>
          <a:lstStyle/>
          <a:p>
            <a:pPr lvl="0" algn="ctr">
              <a:defRPr sz="1800" cap="none" spc="0">
                <a:solidFill>
                  <a:srgbClr val="000000"/>
                </a:solidFill>
              </a:defRPr>
            </a:pPr>
            <a:r>
              <a:rPr sz="6200" cap="all" spc="992" dirty="0">
                <a:solidFill>
                  <a:srgbClr val="FFFFFF"/>
                </a:solidFill>
              </a:rPr>
              <a:t>the </a:t>
            </a:r>
            <a:r>
              <a:rPr sz="6200" cap="all" spc="992" dirty="0" err="1">
                <a:solidFill>
                  <a:srgbClr val="FF2E00"/>
                </a:solidFill>
              </a:rPr>
              <a:t>V</a:t>
            </a:r>
            <a:r>
              <a:rPr sz="6200" cap="all" spc="992" dirty="0" err="1">
                <a:solidFill>
                  <a:srgbClr val="1190EB"/>
                </a:solidFill>
              </a:rPr>
              <a:t>music</a:t>
            </a:r>
            <a:r>
              <a:rPr sz="6200" cap="all" spc="992" dirty="0">
                <a:solidFill>
                  <a:srgbClr val="FFFFFF"/>
                </a:solidFill>
              </a:rPr>
              <a:t> </a:t>
            </a:r>
            <a:r>
              <a:rPr sz="6200" cap="all" spc="992" dirty="0">
                <a:solidFill>
                  <a:srgbClr val="5EA319"/>
                </a:solidFill>
              </a:rPr>
              <a:t>3</a:t>
            </a:r>
          </a:p>
        </p:txBody>
      </p:sp>
      <p:sp>
        <p:nvSpPr>
          <p:cNvPr id="209" name="Shape 209"/>
          <p:cNvSpPr/>
          <p:nvPr/>
        </p:nvSpPr>
        <p:spPr>
          <a:xfrm>
            <a:off x="0" y="2451099"/>
            <a:ext cx="6477000" cy="1549401"/>
          </a:xfrm>
          <a:prstGeom prst="rect">
            <a:avLst/>
          </a:prstGeom>
          <a:solidFill>
            <a:srgbClr val="FDA600">
              <a:alpha val="62000"/>
            </a:srgbClr>
          </a:solidFill>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spcBef>
                <a:spcPts val="3200"/>
              </a:spcBef>
              <a:defRPr sz="2800" b="1">
                <a:solidFill>
                  <a:srgbClr val="000000"/>
                </a:solidFill>
              </a:defRPr>
            </a:lvl1pPr>
          </a:lstStyle>
          <a:p>
            <a:pPr lvl="0">
              <a:defRPr sz="1800" b="0"/>
            </a:pPr>
            <a:r>
              <a:rPr sz="2800" b="1" dirty="0"/>
              <a:t>This shows how we connected to the </a:t>
            </a:r>
            <a:r>
              <a:rPr sz="2800" b="1" dirty="0" err="1"/>
              <a:t>Vmusic</a:t>
            </a:r>
            <a:r>
              <a:rPr sz="2800" b="1" dirty="0"/>
              <a:t> to output sound, mainly using the numbered pins to send data.</a:t>
            </a:r>
          </a:p>
        </p:txBody>
      </p:sp>
    </p:spTree>
  </p:cSld>
  <p:clrMapOvr>
    <a:masterClrMapping/>
  </p:clrMapOvr>
  <p:transition spd="med" advClick="0" advTm="15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1" name="20141210_image8.png"/>
          <p:cNvPicPr/>
          <p:nvPr/>
        </p:nvPicPr>
        <p:blipFill>
          <a:blip r:embed="rId2" cstate="print">
            <a:extLst/>
          </a:blip>
          <a:srcRect l="11111"/>
          <a:stretch>
            <a:fillRect/>
          </a:stretch>
        </p:blipFill>
        <p:spPr>
          <a:xfrm>
            <a:off x="0" y="-6350"/>
            <a:ext cx="6506634" cy="9759950"/>
          </a:xfrm>
          <a:prstGeom prst="rect">
            <a:avLst/>
          </a:prstGeom>
          <a:ln w="12700">
            <a:miter lim="400000"/>
          </a:ln>
        </p:spPr>
      </p:pic>
      <p:sp>
        <p:nvSpPr>
          <p:cNvPr id="212" name="Shape 212"/>
          <p:cNvSpPr/>
          <p:nvPr/>
        </p:nvSpPr>
        <p:spPr>
          <a:xfrm>
            <a:off x="8072031" y="3290622"/>
            <a:ext cx="3826054" cy="3162301"/>
          </a:xfrm>
          <a:prstGeom prst="roundRect">
            <a:avLst>
              <a:gd name="adj" fmla="val 9515"/>
            </a:avLst>
          </a:prstGeom>
          <a:solidFill/>
          <a:ln w="63500">
            <a:solidFill>
              <a:srgbClr val="FFFFFF"/>
            </a:solidFill>
            <a:miter lim="400000"/>
          </a:ln>
          <a:extLst>
            <a:ext uri="{C572A759-6A51-4108-AA02-DFA0A04FC94B}">
              <ma14:wrappingTextBoxFlag xmlns:ma14="http://schemas.microsoft.com/office/mac/drawingml/2011/main" xmlns="" val="1"/>
            </a:ext>
          </a:extLst>
        </p:spPr>
        <p:txBody>
          <a:bodyPr lIns="0" tIns="0" rIns="0" bIns="0" anchor="ctr"/>
          <a:lstStyle/>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initial prototype</a:t>
            </a:r>
          </a:p>
          <a:p>
            <a:pPr lvl="0">
              <a:defRPr sz="1800">
                <a:solidFill>
                  <a:srgbClr val="000000"/>
                </a:solidFill>
              </a:defRPr>
            </a:pP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assembling </a:t>
            </a: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the spiral</a:t>
            </a:r>
          </a:p>
        </p:txBody>
      </p:sp>
      <p:sp>
        <p:nvSpPr>
          <p:cNvPr id="213" name="Shape 213"/>
          <p:cNvSpPr/>
          <p:nvPr/>
        </p:nvSpPr>
        <p:spPr>
          <a:xfrm>
            <a:off x="8372244" y="4876799"/>
            <a:ext cx="3216352" cy="1"/>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0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hardware</a:t>
            </a:r>
          </a:p>
        </p:txBody>
      </p:sp>
      <p:sp>
        <p:nvSpPr>
          <p:cNvPr id="216" name="Shape 216"/>
          <p:cNvSpPr>
            <a:spLocks noGrp="1"/>
          </p:cNvSpPr>
          <p:nvPr>
            <p:ph type="body" idx="1"/>
          </p:nvPr>
        </p:nvSpPr>
        <p:spPr>
          <a:xfrm>
            <a:off x="660400" y="2032000"/>
            <a:ext cx="11684000" cy="6718300"/>
          </a:xfrm>
          <a:prstGeom prst="rect">
            <a:avLst/>
          </a:prstGeom>
        </p:spPr>
        <p:txBody>
          <a:bodyPr/>
          <a:lstStyle/>
          <a:p>
            <a:pPr lvl="0">
              <a:defRPr sz="1800">
                <a:solidFill>
                  <a:srgbClr val="000000"/>
                </a:solidFill>
              </a:defRPr>
            </a:pPr>
            <a:r>
              <a:rPr sz="3600">
                <a:solidFill>
                  <a:srgbClr val="FFFFFF"/>
                </a:solidFill>
              </a:rPr>
              <a:t>The </a:t>
            </a:r>
            <a:r>
              <a:rPr sz="3600" b="1">
                <a:solidFill>
                  <a:srgbClr val="0044FE"/>
                </a:solidFill>
              </a:rPr>
              <a:t>Fruit</a:t>
            </a:r>
            <a:r>
              <a:rPr sz="3600">
                <a:solidFill>
                  <a:srgbClr val="FF2E00"/>
                </a:solidFill>
              </a:rPr>
              <a:t>Spiral</a:t>
            </a:r>
            <a:r>
              <a:rPr sz="3600">
                <a:solidFill>
                  <a:srgbClr val="FFFFFF"/>
                </a:solidFill>
              </a:rPr>
              <a:t> was made by wrapping around a PVC pipe, hand adjusted to suit individual fruits.</a:t>
            </a:r>
          </a:p>
          <a:p>
            <a:pPr lvl="0">
              <a:defRPr sz="1800">
                <a:solidFill>
                  <a:srgbClr val="000000"/>
                </a:solidFill>
              </a:defRPr>
            </a:pPr>
            <a:r>
              <a:rPr sz="3600">
                <a:solidFill>
                  <a:srgbClr val="FFFFFF"/>
                </a:solidFill>
              </a:rPr>
              <a:t>The </a:t>
            </a:r>
            <a:r>
              <a:rPr sz="3600" b="1">
                <a:solidFill>
                  <a:srgbClr val="0044FE"/>
                </a:solidFill>
              </a:rPr>
              <a:t>Fruit</a:t>
            </a:r>
            <a:r>
              <a:rPr sz="3600">
                <a:solidFill>
                  <a:srgbClr val="FF2E00"/>
                </a:solidFill>
              </a:rPr>
              <a:t>Spiral </a:t>
            </a:r>
            <a:r>
              <a:rPr sz="3600">
                <a:solidFill>
                  <a:srgbClr val="FFFFFF"/>
                </a:solidFill>
              </a:rPr>
              <a:t>was wrapped in sheathing to prevent shorts/change in capacitance.</a:t>
            </a:r>
          </a:p>
          <a:p>
            <a:pPr lvl="0">
              <a:defRPr sz="1800">
                <a:solidFill>
                  <a:srgbClr val="000000"/>
                </a:solidFill>
              </a:defRPr>
            </a:pPr>
            <a:r>
              <a:rPr sz="3600">
                <a:solidFill>
                  <a:srgbClr val="FFFFFF"/>
                </a:solidFill>
              </a:rPr>
              <a:t>Each </a:t>
            </a:r>
            <a:r>
              <a:rPr sz="3600" b="1">
                <a:solidFill>
                  <a:srgbClr val="0044FE"/>
                </a:solidFill>
              </a:rPr>
              <a:t>Fruit</a:t>
            </a:r>
            <a:r>
              <a:rPr sz="3600">
                <a:solidFill>
                  <a:srgbClr val="FF2E00"/>
                </a:solidFill>
              </a:rPr>
              <a:t>Spiral </a:t>
            </a:r>
            <a:r>
              <a:rPr sz="3600">
                <a:solidFill>
                  <a:srgbClr val="FFFFFF"/>
                </a:solidFill>
              </a:rPr>
              <a:t>was mounted to the circuit board by inserting into a hole on the side as well as being stapled to the board on top.</a:t>
            </a:r>
          </a:p>
        </p:txBody>
      </p:sp>
    </p:spTree>
  </p:cSld>
  <p:clrMapOvr>
    <a:masterClrMapping/>
  </p:clrMapOvr>
  <p:transition spd="med" advClick="0" advTm="20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1" name="To_Do_for_Last_Week.jpeg"/>
          <p:cNvPicPr/>
          <p:nvPr/>
        </p:nvPicPr>
        <p:blipFill>
          <a:blip r:embed="rId2" cstate="print">
            <a:extLst/>
          </a:blip>
          <a:srcRect l="7031" r="18387" b="558"/>
          <a:stretch>
            <a:fillRect/>
          </a:stretch>
        </p:blipFill>
        <p:spPr>
          <a:xfrm>
            <a:off x="0" y="0"/>
            <a:ext cx="13004800" cy="9753600"/>
          </a:xfrm>
          <a:prstGeom prst="rect">
            <a:avLst/>
          </a:prstGeom>
          <a:ln w="12700">
            <a:miter lim="400000"/>
          </a:ln>
        </p:spPr>
      </p:pic>
      <p:sp>
        <p:nvSpPr>
          <p:cNvPr id="222" name="Shape 222"/>
          <p:cNvSpPr/>
          <p:nvPr/>
        </p:nvSpPr>
        <p:spPr>
          <a:xfrm>
            <a:off x="11369924" y="9279151"/>
            <a:ext cx="1694952" cy="415498"/>
          </a:xfrm>
          <a:prstGeom prst="rect">
            <a:avLst/>
          </a:prstGeom>
          <a:solidFill/>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defRPr sz="2700" b="1" cap="all" spc="431">
                <a:solidFill>
                  <a:srgbClr val="003DCC"/>
                </a:solidFill>
                <a:latin typeface="Avenir Medium"/>
                <a:ea typeface="Avenir Medium"/>
                <a:cs typeface="Avenir Medium"/>
                <a:sym typeface="Avenir Medium"/>
              </a:defRPr>
            </a:lvl1pPr>
          </a:lstStyle>
          <a:p>
            <a:pPr lvl="0">
              <a:defRPr sz="1800" b="0" cap="none" spc="0">
                <a:solidFill>
                  <a:srgbClr val="000000"/>
                </a:solidFill>
              </a:defRPr>
            </a:pPr>
            <a:r>
              <a:rPr lang="en-US" sz="2700" b="1" cap="all" spc="431" dirty="0" smtClean="0">
                <a:solidFill>
                  <a:srgbClr val="003DCC"/>
                </a:solidFill>
                <a:latin typeface="Avenir LT Std 65 Medium" pitchFamily="34" charset="0"/>
              </a:rPr>
              <a:t> </a:t>
            </a:r>
            <a:r>
              <a:rPr sz="2700" b="1" cap="all" spc="431" dirty="0" smtClean="0">
                <a:solidFill>
                  <a:srgbClr val="003DCC"/>
                </a:solidFill>
                <a:latin typeface="Avenir LT Std 65 Medium" pitchFamily="34" charset="0"/>
              </a:rPr>
              <a:t>tasks</a:t>
            </a:r>
            <a:r>
              <a:rPr lang="en-US" sz="2700" b="1" cap="all" spc="431" dirty="0" smtClean="0">
                <a:solidFill>
                  <a:srgbClr val="003DCC"/>
                </a:solidFill>
                <a:latin typeface="Avenir LT Std 65 Medium" pitchFamily="34" charset="0"/>
              </a:rPr>
              <a:t> </a:t>
            </a:r>
            <a:endParaRPr sz="2700" b="1" cap="all" spc="431" dirty="0">
              <a:solidFill>
                <a:srgbClr val="003DCC"/>
              </a:solidFill>
              <a:latin typeface="Avenir LT Std 65 Medium" pitchFamily="34" charset="0"/>
            </a:endParaRPr>
          </a:p>
        </p:txBody>
      </p:sp>
      <p:sp>
        <p:nvSpPr>
          <p:cNvPr id="223" name="Shape 223"/>
          <p:cNvSpPr/>
          <p:nvPr/>
        </p:nvSpPr>
        <p:spPr>
          <a:xfrm>
            <a:off x="4222623" y="9289534"/>
            <a:ext cx="7150354" cy="369332"/>
          </a:xfrm>
          <a:prstGeom prst="rect">
            <a:avLst/>
          </a:prstGeom>
          <a:solidFill>
            <a:srgbClr val="FFFFFF"/>
          </a:solidFill>
          <a:ln w="12700">
            <a:solidFill>
              <a:srgbClr val="55D7FF"/>
            </a:solidFill>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defRPr sz="2400" b="1" cap="all" spc="384">
                <a:solidFill>
                  <a:srgbClr val="2C4E9E"/>
                </a:solidFill>
                <a:latin typeface="Avenir Medium"/>
                <a:ea typeface="Avenir Medium"/>
                <a:cs typeface="Avenir Medium"/>
                <a:sym typeface="Avenir Medium"/>
              </a:defRPr>
            </a:lvl1pPr>
          </a:lstStyle>
          <a:p>
            <a:pPr lvl="0">
              <a:defRPr sz="1800" b="0" cap="none" spc="0">
                <a:solidFill>
                  <a:srgbClr val="000000"/>
                </a:solidFill>
              </a:defRPr>
            </a:pPr>
            <a:r>
              <a:rPr sz="2400" b="1" cap="all" spc="384" dirty="0">
                <a:solidFill>
                  <a:srgbClr val="2C4E9E"/>
                </a:solidFill>
                <a:latin typeface="Avenir LT Std 65 Medium" pitchFamily="34" charset="0"/>
              </a:rPr>
              <a:t>from prototype to final design</a:t>
            </a:r>
          </a:p>
        </p:txBody>
      </p:sp>
    </p:spTree>
  </p:cSld>
  <p:clrMapOvr>
    <a:masterClrMapping/>
  </p:clrMapOvr>
  <p:transition spd="med" advClick="0" advTm="10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image.png"/>
          <p:cNvPicPr/>
          <p:nvPr/>
        </p:nvPicPr>
        <p:blipFill>
          <a:blip r:embed="rId2" cstate="print">
            <a:extLst/>
          </a:blip>
          <a:srcRect l="2441" t="14069" r="53710" b="25658"/>
          <a:stretch>
            <a:fillRect/>
          </a:stretch>
        </p:blipFill>
        <p:spPr>
          <a:xfrm>
            <a:off x="0" y="-821"/>
            <a:ext cx="12620653" cy="9753601"/>
          </a:xfrm>
          <a:prstGeom prst="rect">
            <a:avLst/>
          </a:prstGeom>
          <a:ln w="12700">
            <a:miter lim="400000"/>
          </a:ln>
        </p:spPr>
      </p:pic>
      <p:sp>
        <p:nvSpPr>
          <p:cNvPr id="234" name="Shape 234"/>
          <p:cNvSpPr/>
          <p:nvPr/>
        </p:nvSpPr>
        <p:spPr>
          <a:xfrm>
            <a:off x="12382500" y="-241300"/>
            <a:ext cx="1905000" cy="1905000"/>
          </a:xfrm>
          <a:prstGeom prst="rect">
            <a:avLst/>
          </a:prstGeom>
          <a:solidFill>
            <a:srgbClr val="FFFFFF"/>
          </a:solid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sp>
        <p:nvSpPr>
          <p:cNvPr id="235" name="Shape 235"/>
          <p:cNvSpPr/>
          <p:nvPr/>
        </p:nvSpPr>
        <p:spPr>
          <a:xfrm>
            <a:off x="5354231" y="2802107"/>
            <a:ext cx="3341510" cy="2761816"/>
          </a:xfrm>
          <a:prstGeom prst="roundRect">
            <a:avLst>
              <a:gd name="adj" fmla="val 10895"/>
            </a:avLst>
          </a:prstGeom>
          <a:solidFill/>
          <a:ln w="63500">
            <a:solidFill>
              <a:srgbClr val="FFFFFF"/>
            </a:solidFill>
            <a:miter lim="400000"/>
          </a:ln>
          <a:extLst>
            <a:ext uri="{C572A759-6A51-4108-AA02-DFA0A04FC94B}">
              <ma14:wrappingTextBoxFlag xmlns:ma14="http://schemas.microsoft.com/office/mac/drawingml/2011/main" xmlns="" val="1"/>
            </a:ext>
          </a:extLst>
        </p:spPr>
        <p:txBody>
          <a:bodyPr lIns="0" tIns="0" rIns="0" bIns="0" anchor="ctr"/>
          <a:lstStyle/>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fruit</a:t>
            </a:r>
            <a:r>
              <a:rPr sz="2400" cap="all" spc="384">
                <a:solidFill>
                  <a:srgbClr val="FF2E00"/>
                </a:solidFill>
                <a:latin typeface="Avenir LT Std 65 Medium" pitchFamily="34" charset="0"/>
                <a:ea typeface="Avenir Medium"/>
                <a:cs typeface="Avenir Medium"/>
                <a:sym typeface="Avenir Medium"/>
              </a:rPr>
              <a:t>spiral</a:t>
            </a: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code</a:t>
            </a:r>
          </a:p>
        </p:txBody>
      </p:sp>
      <p:sp>
        <p:nvSpPr>
          <p:cNvPr id="236" name="Shape 236"/>
          <p:cNvSpPr/>
          <p:nvPr/>
        </p:nvSpPr>
        <p:spPr>
          <a:xfrm flipV="1">
            <a:off x="5717943" y="4194794"/>
            <a:ext cx="2654301" cy="892"/>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37" name="image__1_.png"/>
          <p:cNvPicPr/>
          <p:nvPr/>
        </p:nvPicPr>
        <p:blipFill>
          <a:blip r:embed="rId3" cstate="print">
            <a:extLst/>
          </a:blip>
          <a:srcRect t="14134" r="83496" b="24203"/>
          <a:stretch>
            <a:fillRect/>
          </a:stretch>
        </p:blipFill>
        <p:spPr>
          <a:xfrm>
            <a:off x="9055100" y="1433334"/>
            <a:ext cx="3962401" cy="8323386"/>
          </a:xfrm>
          <a:prstGeom prst="rect">
            <a:avLst/>
          </a:prstGeom>
          <a:ln w="25400">
            <a:solidFill/>
            <a:miter lim="400000"/>
          </a:ln>
        </p:spPr>
      </p:pic>
    </p:spTree>
  </p:cSld>
  <p:clrMapOvr>
    <a:masterClrMapping/>
  </p:clrMapOvr>
  <p:transition spd="med" advClick="0" advTm="25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p:nvPr/>
        </p:nvSpPr>
        <p:spPr>
          <a:xfrm>
            <a:off x="8681631" y="630407"/>
            <a:ext cx="3341510" cy="2761816"/>
          </a:xfrm>
          <a:prstGeom prst="roundRect">
            <a:avLst>
              <a:gd name="adj" fmla="val 10895"/>
            </a:avLst>
          </a:prstGeom>
          <a:solidFill/>
          <a:ln w="63500">
            <a:solidFill>
              <a:srgbClr val="FFFFFF"/>
            </a:solidFill>
            <a:miter lim="400000"/>
          </a:ln>
          <a:extLst>
            <a:ext uri="{C572A759-6A51-4108-AA02-DFA0A04FC94B}">
              <ma14:wrappingTextBoxFlag xmlns:ma14="http://schemas.microsoft.com/office/mac/drawingml/2011/main" xmlns="" val="1"/>
            </a:ext>
          </a:extLst>
        </p:spPr>
        <p:txBody>
          <a:bodyPr lIns="0" tIns="0" rIns="0" bIns="0" anchor="ctr"/>
          <a:lstStyle/>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fruit</a:t>
            </a:r>
            <a:r>
              <a:rPr sz="2400" cap="all" spc="384">
                <a:solidFill>
                  <a:srgbClr val="FF2E00"/>
                </a:solidFill>
                <a:latin typeface="Avenir LT Std 65 Medium" pitchFamily="34" charset="0"/>
                <a:ea typeface="Avenir Medium"/>
                <a:cs typeface="Avenir Medium"/>
                <a:sym typeface="Avenir Medium"/>
              </a:rPr>
              <a:t>spiral</a:t>
            </a: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endParaRPr sz="2400" b="1" cap="all" spc="384">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a:solidFill>
                  <a:srgbClr val="003DCC"/>
                </a:solidFill>
                <a:latin typeface="Avenir LT Std 65 Medium" pitchFamily="34" charset="0"/>
                <a:ea typeface="Avenir Medium"/>
                <a:cs typeface="Avenir Medium"/>
                <a:sym typeface="Avenir Medium"/>
              </a:rPr>
              <a:t>hardware</a:t>
            </a:r>
          </a:p>
        </p:txBody>
      </p:sp>
      <p:sp>
        <p:nvSpPr>
          <p:cNvPr id="240" name="Shape 240"/>
          <p:cNvSpPr/>
          <p:nvPr/>
        </p:nvSpPr>
        <p:spPr>
          <a:xfrm flipV="1">
            <a:off x="9045344" y="2023094"/>
            <a:ext cx="2654300" cy="892"/>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pic>
        <p:nvPicPr>
          <p:cNvPr id="241" name="IMG_1184.jpeg"/>
          <p:cNvPicPr/>
          <p:nvPr/>
        </p:nvPicPr>
        <p:blipFill>
          <a:blip r:embed="rId2" cstate="print">
            <a:extLst/>
          </a:blip>
          <a:srcRect l="24270" r="17395"/>
          <a:stretch>
            <a:fillRect/>
          </a:stretch>
        </p:blipFill>
        <p:spPr>
          <a:xfrm>
            <a:off x="0" y="0"/>
            <a:ext cx="7581900" cy="9748157"/>
          </a:xfrm>
          <a:prstGeom prst="rect">
            <a:avLst/>
          </a:prstGeom>
          <a:ln w="12700">
            <a:miter lim="400000"/>
          </a:ln>
        </p:spPr>
      </p:pic>
      <p:sp>
        <p:nvSpPr>
          <p:cNvPr id="242" name="Shape 242"/>
          <p:cNvSpPr/>
          <p:nvPr/>
        </p:nvSpPr>
        <p:spPr>
          <a:xfrm>
            <a:off x="7988300" y="3911600"/>
            <a:ext cx="4724400" cy="547370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normAutofit/>
          </a:bodyPr>
          <a:lstStyle/>
          <a:p>
            <a:pPr marL="469900" lvl="0" indent="-469900" algn="l">
              <a:spcBef>
                <a:spcPts val="4200"/>
              </a:spcBef>
              <a:buClr>
                <a:srgbClr val="646464"/>
              </a:buClr>
              <a:buSzPct val="90000"/>
              <a:buChar char="•"/>
              <a:defRPr sz="1800">
                <a:solidFill>
                  <a:srgbClr val="000000"/>
                </a:solidFill>
              </a:defRPr>
            </a:pPr>
            <a:r>
              <a:rPr sz="3600">
                <a:solidFill>
                  <a:srgbClr val="FFFFFF"/>
                </a:solidFill>
              </a:rPr>
              <a:t>Modified sheathing to something nicer</a:t>
            </a:r>
          </a:p>
          <a:p>
            <a:pPr marL="469900" lvl="0" indent="-469900" algn="l">
              <a:spcBef>
                <a:spcPts val="4200"/>
              </a:spcBef>
              <a:buClr>
                <a:srgbClr val="646464"/>
              </a:buClr>
              <a:buSzPct val="90000"/>
              <a:buChar char="•"/>
              <a:defRPr sz="1800">
                <a:solidFill>
                  <a:srgbClr val="000000"/>
                </a:solidFill>
              </a:defRPr>
            </a:pPr>
            <a:r>
              <a:rPr sz="3600">
                <a:solidFill>
                  <a:srgbClr val="FFFFFF"/>
                </a:solidFill>
              </a:rPr>
              <a:t>Added support board</a:t>
            </a:r>
          </a:p>
          <a:p>
            <a:pPr marL="469900" lvl="0" indent="-469900" algn="l">
              <a:spcBef>
                <a:spcPts val="4200"/>
              </a:spcBef>
              <a:buClr>
                <a:srgbClr val="646464"/>
              </a:buClr>
              <a:buSzPct val="90000"/>
              <a:buChar char="•"/>
              <a:defRPr sz="1800">
                <a:solidFill>
                  <a:srgbClr val="000000"/>
                </a:solidFill>
              </a:defRPr>
            </a:pPr>
            <a:r>
              <a:rPr sz="3600">
                <a:solidFill>
                  <a:srgbClr val="FFFFFF"/>
                </a:solidFill>
              </a:rPr>
              <a:t>Wired spirals to Arduino</a:t>
            </a:r>
          </a:p>
        </p:txBody>
      </p:sp>
    </p:spTree>
  </p:cSld>
  <p:clrMapOvr>
    <a:masterClrMapping/>
  </p:clrMapOvr>
  <p:transition spd="med" advClick="0" advTm="10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board</a:t>
            </a:r>
          </a:p>
        </p:txBody>
      </p:sp>
      <p:sp>
        <p:nvSpPr>
          <p:cNvPr id="245" name="Shape 245"/>
          <p:cNvSpPr>
            <a:spLocks noGrp="1"/>
          </p:cNvSpPr>
          <p:nvPr>
            <p:ph type="body" idx="1"/>
          </p:nvPr>
        </p:nvSpPr>
        <p:spPr>
          <a:prstGeom prst="rect">
            <a:avLst/>
          </a:prstGeom>
        </p:spPr>
        <p:txBody>
          <a:bodyPr>
            <a:normAutofit/>
          </a:bodyPr>
          <a:lstStyle/>
          <a:p>
            <a:pPr lvl="0">
              <a:defRPr sz="1800">
                <a:solidFill>
                  <a:srgbClr val="000000"/>
                </a:solidFill>
              </a:defRPr>
            </a:pPr>
            <a:r>
              <a:rPr sz="4400" dirty="0">
                <a:solidFill>
                  <a:srgbClr val="FFFFFF"/>
                </a:solidFill>
              </a:rPr>
              <a:t>The </a:t>
            </a:r>
            <a:r>
              <a:rPr sz="4400" dirty="0" err="1">
                <a:solidFill>
                  <a:srgbClr val="FFFFFF"/>
                </a:solidFill>
              </a:rPr>
              <a:t>Arduino</a:t>
            </a:r>
            <a:r>
              <a:rPr sz="4400" dirty="0">
                <a:solidFill>
                  <a:srgbClr val="FFFFFF"/>
                </a:solidFill>
              </a:rPr>
              <a:t> is wired to a Touch Sensor Board and a </a:t>
            </a:r>
            <a:r>
              <a:rPr sz="4400" dirty="0" err="1">
                <a:solidFill>
                  <a:srgbClr val="FFFFFF"/>
                </a:solidFill>
              </a:rPr>
              <a:t>Vmusic</a:t>
            </a:r>
            <a:r>
              <a:rPr sz="4400" dirty="0">
                <a:solidFill>
                  <a:srgbClr val="FFFFFF"/>
                </a:solidFill>
              </a:rPr>
              <a:t>, which is wired to external speakers. The </a:t>
            </a:r>
            <a:r>
              <a:rPr sz="4400" dirty="0" err="1">
                <a:solidFill>
                  <a:srgbClr val="FFFFFF"/>
                </a:solidFill>
              </a:rPr>
              <a:t>Arduino</a:t>
            </a:r>
            <a:r>
              <a:rPr sz="4400" dirty="0">
                <a:solidFill>
                  <a:srgbClr val="FFFFFF"/>
                </a:solidFill>
              </a:rPr>
              <a:t> gets information about capacitance changes from the Touch Sensor Board, and can tell the </a:t>
            </a:r>
            <a:r>
              <a:rPr sz="4400" dirty="0" err="1">
                <a:solidFill>
                  <a:srgbClr val="FFFFFF"/>
                </a:solidFill>
              </a:rPr>
              <a:t>Vmusic</a:t>
            </a:r>
            <a:r>
              <a:rPr sz="4400" dirty="0">
                <a:solidFill>
                  <a:srgbClr val="FFFFFF"/>
                </a:solidFill>
              </a:rPr>
              <a:t> to play a specific sound file from a USB. The </a:t>
            </a:r>
            <a:r>
              <a:rPr sz="4400" dirty="0" err="1">
                <a:solidFill>
                  <a:srgbClr val="FFFFFF"/>
                </a:solidFill>
              </a:rPr>
              <a:t>Vmusic</a:t>
            </a:r>
            <a:r>
              <a:rPr sz="4400" dirty="0">
                <a:solidFill>
                  <a:srgbClr val="FFFFFF"/>
                </a:solidFill>
              </a:rPr>
              <a:t> then sends the sound to external speakers that can play louder sounds.</a:t>
            </a:r>
          </a:p>
        </p:txBody>
      </p:sp>
    </p:spTree>
  </p:cSld>
  <p:clrMapOvr>
    <a:masterClrMapping/>
  </p:clrMapOvr>
  <p:transition spd="med" advClick="0" advTm="1000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xfrm>
            <a:off x="660400" y="609600"/>
            <a:ext cx="11684000" cy="863600"/>
          </a:xfrm>
          <a:prstGeom prst="rect">
            <a:avLst/>
          </a:prstGeom>
        </p:spPr>
        <p:txBody>
          <a:bodyPr>
            <a:normAutofit fontScale="90000"/>
          </a:bodyPr>
          <a:lstStyle>
            <a:lvl1pPr defTabSz="560831">
              <a:defRPr sz="4320" spc="691"/>
            </a:lvl1pPr>
          </a:lstStyle>
          <a:p>
            <a:pPr lvl="0">
              <a:defRPr sz="1800" cap="none" spc="0">
                <a:solidFill>
                  <a:srgbClr val="000000"/>
                </a:solidFill>
              </a:defRPr>
            </a:pPr>
            <a:r>
              <a:rPr sz="4320" cap="all" spc="691">
                <a:solidFill>
                  <a:srgbClr val="FFFFFF"/>
                </a:solidFill>
              </a:rPr>
              <a:t>software flowchart - classic</a:t>
            </a:r>
          </a:p>
        </p:txBody>
      </p:sp>
      <p:sp>
        <p:nvSpPr>
          <p:cNvPr id="251" name="Shape 251"/>
          <p:cNvSpPr/>
          <p:nvPr/>
        </p:nvSpPr>
        <p:spPr>
          <a:xfrm>
            <a:off x="660400" y="2019300"/>
            <a:ext cx="3759200" cy="1168400"/>
          </a:xfrm>
          <a:prstGeom prst="roundRect">
            <a:avLst>
              <a:gd name="adj" fmla="val 16304"/>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prompt user to begin play</a:t>
            </a:r>
          </a:p>
        </p:txBody>
      </p:sp>
      <p:sp>
        <p:nvSpPr>
          <p:cNvPr id="252" name="Shape 252"/>
          <p:cNvSpPr/>
          <p:nvPr/>
        </p:nvSpPr>
        <p:spPr>
          <a:xfrm>
            <a:off x="4420438" y="2590799"/>
            <a:ext cx="1371601" cy="56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3" name="Shape 253"/>
          <p:cNvSpPr/>
          <p:nvPr/>
        </p:nvSpPr>
        <p:spPr>
          <a:xfrm flipV="1">
            <a:off x="5804738" y="1549399"/>
            <a:ext cx="1" cy="1041401"/>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4" name="Shape 254"/>
          <p:cNvSpPr/>
          <p:nvPr/>
        </p:nvSpPr>
        <p:spPr>
          <a:xfrm flipV="1">
            <a:off x="2386611" y="1562099"/>
            <a:ext cx="3405428" cy="15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5" name="Shape 255"/>
          <p:cNvSpPr/>
          <p:nvPr/>
        </p:nvSpPr>
        <p:spPr>
          <a:xfrm flipH="1">
            <a:off x="2385982" y="1562098"/>
            <a:ext cx="1037" cy="4445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6" name="Shape 256"/>
          <p:cNvSpPr/>
          <p:nvPr/>
        </p:nvSpPr>
        <p:spPr>
          <a:xfrm flipH="1">
            <a:off x="2324703" y="3187700"/>
            <a:ext cx="236" cy="6096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7" name="Shape 257"/>
          <p:cNvSpPr/>
          <p:nvPr/>
        </p:nvSpPr>
        <p:spPr>
          <a:xfrm>
            <a:off x="2330696" y="3206750"/>
            <a:ext cx="217573" cy="416496"/>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8" name="Shape 258"/>
          <p:cNvSpPr/>
          <p:nvPr/>
        </p:nvSpPr>
        <p:spPr>
          <a:xfrm>
            <a:off x="2324980" y="3194299"/>
            <a:ext cx="661143" cy="22573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59" name="Shape 259"/>
          <p:cNvSpPr/>
          <p:nvPr/>
        </p:nvSpPr>
        <p:spPr>
          <a:xfrm>
            <a:off x="2347510" y="3215819"/>
            <a:ext cx="457293" cy="32140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0" name="Shape 260"/>
          <p:cNvSpPr/>
          <p:nvPr/>
        </p:nvSpPr>
        <p:spPr>
          <a:xfrm>
            <a:off x="571500" y="3810000"/>
            <a:ext cx="3530600" cy="1905000"/>
          </a:xfrm>
          <a:prstGeom prst="roundRect">
            <a:avLst>
              <a:gd name="adj" fmla="val 1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p>
            <a:pPr lvl="0">
              <a:defRPr sz="1800">
                <a:solidFill>
                  <a:srgbClr val="000000"/>
                </a:solidFill>
              </a:defRPr>
            </a:pPr>
            <a:r>
              <a:rPr sz="2400" cap="all" spc="384">
                <a:solidFill>
                  <a:srgbClr val="FFFFFF"/>
                </a:solidFill>
                <a:ea typeface="Avenir Medium"/>
                <a:cs typeface="Avenir Medium"/>
                <a:sym typeface="Avenir Medium"/>
              </a:rPr>
              <a:t>case 1</a:t>
            </a:r>
          </a:p>
          <a:p>
            <a:pPr lvl="0">
              <a:defRPr sz="1800">
                <a:solidFill>
                  <a:srgbClr val="000000"/>
                </a:solidFill>
              </a:defRPr>
            </a:pPr>
            <a:r>
              <a:rPr sz="2400" cap="all" spc="384">
                <a:solidFill>
                  <a:srgbClr val="FFFFFF"/>
                </a:solidFill>
                <a:ea typeface="Avenir Medium"/>
                <a:cs typeface="Avenir Medium"/>
                <a:sym typeface="Avenir Medium"/>
              </a:rPr>
              <a:t>apple touched</a:t>
            </a:r>
          </a:p>
          <a:p>
            <a:pPr lvl="0">
              <a:defRPr sz="1800">
                <a:solidFill>
                  <a:srgbClr val="000000"/>
                </a:solidFill>
              </a:defRPr>
            </a:pPr>
            <a:r>
              <a:rPr sz="2400" cap="all" spc="384">
                <a:solidFill>
                  <a:srgbClr val="FFFFFF"/>
                </a:solidFill>
                <a:ea typeface="Avenir Medium"/>
                <a:cs typeface="Avenir Medium"/>
                <a:sym typeface="Avenir Medium"/>
              </a:rPr>
              <a:t>classic mode</a:t>
            </a:r>
          </a:p>
        </p:txBody>
      </p:sp>
      <p:sp>
        <p:nvSpPr>
          <p:cNvPr id="261" name="Shape 261"/>
          <p:cNvSpPr/>
          <p:nvPr/>
        </p:nvSpPr>
        <p:spPr>
          <a:xfrm>
            <a:off x="7404100" y="2095500"/>
            <a:ext cx="3556000" cy="952500"/>
          </a:xfrm>
          <a:prstGeom prst="roundRect">
            <a:avLst>
              <a:gd name="adj" fmla="val 2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check for lose or win</a:t>
            </a:r>
          </a:p>
        </p:txBody>
      </p:sp>
      <p:sp>
        <p:nvSpPr>
          <p:cNvPr id="262" name="Shape 262"/>
          <p:cNvSpPr/>
          <p:nvPr/>
        </p:nvSpPr>
        <p:spPr>
          <a:xfrm>
            <a:off x="7429500" y="3276600"/>
            <a:ext cx="3556000" cy="1549400"/>
          </a:xfrm>
          <a:prstGeom prst="roundRect">
            <a:avLst>
              <a:gd name="adj" fmla="val 12295"/>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200" cap="all" spc="352">
                <a:latin typeface="Avenir Medium"/>
                <a:ea typeface="Avenir Medium"/>
                <a:cs typeface="Avenir Medium"/>
                <a:sym typeface="Avenir Medium"/>
              </a:defRPr>
            </a:lvl1pPr>
          </a:lstStyle>
          <a:p>
            <a:pPr lvl="0">
              <a:defRPr sz="1800" cap="none" spc="0">
                <a:solidFill>
                  <a:srgbClr val="000000"/>
                </a:solidFill>
              </a:defRPr>
            </a:pPr>
            <a:r>
              <a:rPr sz="2200" cap="all" spc="352">
                <a:solidFill>
                  <a:srgbClr val="FFFFFF"/>
                </a:solidFill>
                <a:latin typeface="+mn-lt"/>
              </a:rPr>
              <a:t>generate random fruit and prompt user</a:t>
            </a:r>
          </a:p>
        </p:txBody>
      </p:sp>
      <p:sp>
        <p:nvSpPr>
          <p:cNvPr id="263" name="Shape 263"/>
          <p:cNvSpPr/>
          <p:nvPr/>
        </p:nvSpPr>
        <p:spPr>
          <a:xfrm flipH="1">
            <a:off x="9201282" y="3054350"/>
            <a:ext cx="504" cy="215901"/>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4" name="Shape 264"/>
          <p:cNvSpPr/>
          <p:nvPr/>
        </p:nvSpPr>
        <p:spPr>
          <a:xfrm flipH="1">
            <a:off x="9187813" y="4832349"/>
            <a:ext cx="534" cy="228601"/>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5" name="Shape 265"/>
          <p:cNvSpPr/>
          <p:nvPr/>
        </p:nvSpPr>
        <p:spPr>
          <a:xfrm>
            <a:off x="7404100" y="5067300"/>
            <a:ext cx="3556000" cy="952500"/>
          </a:xfrm>
          <a:prstGeom prst="roundRect">
            <a:avLst>
              <a:gd name="adj" fmla="val 2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wait for input</a:t>
            </a:r>
          </a:p>
        </p:txBody>
      </p:sp>
      <p:sp>
        <p:nvSpPr>
          <p:cNvPr id="266" name="Shape 266"/>
          <p:cNvSpPr/>
          <p:nvPr/>
        </p:nvSpPr>
        <p:spPr>
          <a:xfrm flipH="1">
            <a:off x="9236868" y="6000750"/>
            <a:ext cx="3019" cy="12953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7" name="Shape 267"/>
          <p:cNvSpPr/>
          <p:nvPr/>
        </p:nvSpPr>
        <p:spPr>
          <a:xfrm flipH="1">
            <a:off x="8716802" y="6002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8" name="Shape 268"/>
          <p:cNvSpPr/>
          <p:nvPr/>
        </p:nvSpPr>
        <p:spPr>
          <a:xfrm>
            <a:off x="9235194" y="5999851"/>
            <a:ext cx="490712" cy="4970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69" name="Shape 269"/>
          <p:cNvSpPr/>
          <p:nvPr/>
        </p:nvSpPr>
        <p:spPr>
          <a:xfrm>
            <a:off x="6781800" y="6502400"/>
            <a:ext cx="21971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correct</a:t>
            </a:r>
          </a:p>
        </p:txBody>
      </p:sp>
      <p:sp>
        <p:nvSpPr>
          <p:cNvPr id="270" name="Shape 270"/>
          <p:cNvSpPr/>
          <p:nvPr/>
        </p:nvSpPr>
        <p:spPr>
          <a:xfrm>
            <a:off x="7937500" y="7315200"/>
            <a:ext cx="25908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incorrect</a:t>
            </a:r>
          </a:p>
        </p:txBody>
      </p:sp>
      <p:sp>
        <p:nvSpPr>
          <p:cNvPr id="271" name="Shape 271"/>
          <p:cNvSpPr/>
          <p:nvPr/>
        </p:nvSpPr>
        <p:spPr>
          <a:xfrm>
            <a:off x="9486900" y="6502400"/>
            <a:ext cx="21971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timeout</a:t>
            </a:r>
          </a:p>
        </p:txBody>
      </p:sp>
      <p:sp>
        <p:nvSpPr>
          <p:cNvPr id="272" name="Shape 272"/>
          <p:cNvSpPr/>
          <p:nvPr/>
        </p:nvSpPr>
        <p:spPr>
          <a:xfrm flipH="1">
            <a:off x="6900702" y="7145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3" name="Shape 273"/>
          <p:cNvSpPr/>
          <p:nvPr/>
        </p:nvSpPr>
        <p:spPr>
          <a:xfrm>
            <a:off x="4013200" y="7683500"/>
            <a:ext cx="3556000" cy="1397000"/>
          </a:xfrm>
          <a:prstGeom prst="roundRect">
            <a:avLst>
              <a:gd name="adj" fmla="val 13636"/>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p>
            <a:pPr lvl="0">
              <a:defRPr sz="1800">
                <a:solidFill>
                  <a:srgbClr val="000000"/>
                </a:solidFill>
              </a:defRPr>
            </a:pPr>
            <a:r>
              <a:rPr sz="2400" cap="all" spc="384">
                <a:solidFill>
                  <a:srgbClr val="FFFFFF"/>
                </a:solidFill>
                <a:ea typeface="Avenir Medium"/>
                <a:cs typeface="Avenir Medium"/>
                <a:sym typeface="Avenir Medium"/>
              </a:rPr>
              <a:t>add to score,</a:t>
            </a:r>
          </a:p>
          <a:p>
            <a:pPr lvl="0">
              <a:defRPr sz="1800">
                <a:solidFill>
                  <a:srgbClr val="000000"/>
                </a:solidFill>
              </a:defRPr>
            </a:pPr>
            <a:r>
              <a:rPr sz="2400" cap="all" spc="384">
                <a:solidFill>
                  <a:srgbClr val="FFFFFF"/>
                </a:solidFill>
                <a:ea typeface="Avenir Medium"/>
                <a:cs typeface="Avenir Medium"/>
                <a:sym typeface="Avenir Medium"/>
              </a:rPr>
              <a:t>play good sound</a:t>
            </a:r>
          </a:p>
        </p:txBody>
      </p:sp>
      <p:sp>
        <p:nvSpPr>
          <p:cNvPr id="274" name="Shape 274"/>
          <p:cNvSpPr/>
          <p:nvPr/>
        </p:nvSpPr>
        <p:spPr>
          <a:xfrm flipH="1" flipV="1">
            <a:off x="6635750" y="2584450"/>
            <a:ext cx="5253" cy="1596218"/>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5" name="Shape 275"/>
          <p:cNvSpPr/>
          <p:nvPr/>
        </p:nvSpPr>
        <p:spPr>
          <a:xfrm>
            <a:off x="6642100" y="2590205"/>
            <a:ext cx="774700" cy="317"/>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6" name="Shape 276"/>
          <p:cNvSpPr/>
          <p:nvPr/>
        </p:nvSpPr>
        <p:spPr>
          <a:xfrm>
            <a:off x="3340100" y="8115609"/>
            <a:ext cx="698500" cy="286"/>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7" name="Shape 277"/>
          <p:cNvSpPr/>
          <p:nvPr/>
        </p:nvSpPr>
        <p:spPr>
          <a:xfrm flipV="1">
            <a:off x="3321050" y="6724650"/>
            <a:ext cx="0" cy="13970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8" name="Shape 278"/>
          <p:cNvSpPr/>
          <p:nvPr/>
        </p:nvSpPr>
        <p:spPr>
          <a:xfrm flipH="1">
            <a:off x="10740190" y="7130151"/>
            <a:ext cx="6305" cy="123188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79" name="Shape 279"/>
          <p:cNvSpPr/>
          <p:nvPr/>
        </p:nvSpPr>
        <p:spPr>
          <a:xfrm>
            <a:off x="9229701" y="7956558"/>
            <a:ext cx="3119" cy="41908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0" name="Shape 280"/>
          <p:cNvSpPr/>
          <p:nvPr/>
        </p:nvSpPr>
        <p:spPr>
          <a:xfrm>
            <a:off x="7886700" y="8375083"/>
            <a:ext cx="4038600" cy="1270001"/>
          </a:xfrm>
          <a:prstGeom prst="roundRect">
            <a:avLst>
              <a:gd name="adj" fmla="val 15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100" cap="all" spc="336">
                <a:latin typeface="Avenir Medium"/>
                <a:ea typeface="Avenir Medium"/>
                <a:cs typeface="Avenir Medium"/>
                <a:sym typeface="Avenir Medium"/>
              </a:defRPr>
            </a:lvl1pPr>
          </a:lstStyle>
          <a:p>
            <a:pPr lvl="0">
              <a:defRPr sz="1800" cap="none" spc="0">
                <a:solidFill>
                  <a:srgbClr val="000000"/>
                </a:solidFill>
              </a:defRPr>
            </a:pPr>
            <a:r>
              <a:rPr sz="2100" cap="all" spc="336" dirty="0" smtClean="0">
                <a:solidFill>
                  <a:srgbClr val="FFFFFF"/>
                </a:solidFill>
                <a:latin typeface="+mn-lt"/>
              </a:rPr>
              <a:t>subtract </a:t>
            </a:r>
            <a:r>
              <a:rPr sz="2100" cap="all" spc="336" dirty="0">
                <a:solidFill>
                  <a:srgbClr val="FFFFFF"/>
                </a:solidFill>
                <a:latin typeface="+mn-lt"/>
              </a:rPr>
              <a:t>from score, add strike, play bad sound </a:t>
            </a:r>
          </a:p>
        </p:txBody>
      </p:sp>
      <p:sp>
        <p:nvSpPr>
          <p:cNvPr id="281" name="Shape 281"/>
          <p:cNvSpPr/>
          <p:nvPr/>
        </p:nvSpPr>
        <p:spPr>
          <a:xfrm>
            <a:off x="11925300" y="8788120"/>
            <a:ext cx="800100" cy="3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2" name="Shape 282"/>
          <p:cNvSpPr/>
          <p:nvPr/>
        </p:nvSpPr>
        <p:spPr>
          <a:xfrm flipV="1">
            <a:off x="12725400" y="2540000"/>
            <a:ext cx="0" cy="62484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3" name="Shape 283"/>
          <p:cNvSpPr/>
          <p:nvPr/>
        </p:nvSpPr>
        <p:spPr>
          <a:xfrm flipV="1">
            <a:off x="10960100" y="2539971"/>
            <a:ext cx="1765300" cy="792"/>
          </a:xfrm>
          <a:prstGeom prst="line">
            <a:avLst/>
          </a:prstGeom>
          <a:ln w="25400">
            <a:solidFill>
              <a:srgbClr val="FFFFFF"/>
            </a:solidFill>
            <a:miter lim="400000"/>
            <a:head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4" name="Shape 284"/>
          <p:cNvSpPr/>
          <p:nvPr/>
        </p:nvSpPr>
        <p:spPr>
          <a:xfrm>
            <a:off x="9220058" y="2957116"/>
            <a:ext cx="686085" cy="41036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not</a:t>
            </a:r>
          </a:p>
        </p:txBody>
      </p:sp>
      <p:sp>
        <p:nvSpPr>
          <p:cNvPr id="285" name="Shape 285"/>
          <p:cNvSpPr/>
          <p:nvPr/>
        </p:nvSpPr>
        <p:spPr>
          <a:xfrm>
            <a:off x="1231900" y="7391400"/>
            <a:ext cx="1689100" cy="1155700"/>
          </a:xfrm>
          <a:prstGeom prst="roundRect">
            <a:avLst>
              <a:gd name="adj" fmla="val 16484"/>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FFFFFF"/>
                </a:solidFill>
                <a:latin typeface="+mn-lt"/>
              </a:rPr>
              <a:t>play score</a:t>
            </a:r>
          </a:p>
        </p:txBody>
      </p:sp>
      <p:sp>
        <p:nvSpPr>
          <p:cNvPr id="286" name="Shape 286"/>
          <p:cNvSpPr/>
          <p:nvPr/>
        </p:nvSpPr>
        <p:spPr>
          <a:xfrm flipH="1">
            <a:off x="1817751" y="2985425"/>
            <a:ext cx="5653431" cy="441888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7" name="Shape 287"/>
          <p:cNvSpPr/>
          <p:nvPr/>
        </p:nvSpPr>
        <p:spPr>
          <a:xfrm rot="19356000">
            <a:off x="6840968" y="2830116"/>
            <a:ext cx="567463" cy="41036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so</a:t>
            </a:r>
          </a:p>
        </p:txBody>
      </p:sp>
      <p:sp>
        <p:nvSpPr>
          <p:cNvPr id="288" name="Shape 288"/>
          <p:cNvSpPr/>
          <p:nvPr/>
        </p:nvSpPr>
        <p:spPr>
          <a:xfrm flipV="1">
            <a:off x="311149" y="2609850"/>
            <a:ext cx="2" cy="542290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89" name="Shape 289"/>
          <p:cNvSpPr/>
          <p:nvPr/>
        </p:nvSpPr>
        <p:spPr>
          <a:xfrm>
            <a:off x="304799" y="2616202"/>
            <a:ext cx="381001" cy="156"/>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0" name="Shape 290"/>
          <p:cNvSpPr/>
          <p:nvPr/>
        </p:nvSpPr>
        <p:spPr>
          <a:xfrm>
            <a:off x="304800" y="8026164"/>
            <a:ext cx="927100" cy="379"/>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1" name="Shape 291"/>
          <p:cNvSpPr/>
          <p:nvPr/>
        </p:nvSpPr>
        <p:spPr>
          <a:xfrm flipH="1">
            <a:off x="4092927" y="1511866"/>
            <a:ext cx="3626476" cy="2847052"/>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2" name="Shape 292"/>
          <p:cNvSpPr/>
          <p:nvPr/>
        </p:nvSpPr>
        <p:spPr>
          <a:xfrm flipV="1">
            <a:off x="7683500" y="1511351"/>
            <a:ext cx="1587500" cy="713"/>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3" name="Shape 293"/>
          <p:cNvSpPr/>
          <p:nvPr/>
        </p:nvSpPr>
        <p:spPr>
          <a:xfrm flipH="1">
            <a:off x="9251018" y="1492250"/>
            <a:ext cx="1450" cy="62229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294" name="Shape 294"/>
          <p:cNvSpPr/>
          <p:nvPr/>
        </p:nvSpPr>
        <p:spPr>
          <a:xfrm flipH="1">
            <a:off x="3317754" y="4186495"/>
            <a:ext cx="3320672" cy="2556879"/>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2000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p:cNvSpPr>
          <p:nvPr>
            <p:ph type="title"/>
          </p:nvPr>
        </p:nvSpPr>
        <p:spPr>
          <a:xfrm>
            <a:off x="660400" y="609600"/>
            <a:ext cx="11684000" cy="863600"/>
          </a:xfrm>
          <a:prstGeom prst="rect">
            <a:avLst/>
          </a:prstGeom>
        </p:spPr>
        <p:txBody>
          <a:bodyPr/>
          <a:lstStyle>
            <a:lvl1pPr algn="ctr" defTabSz="572516">
              <a:defRPr sz="4410" spc="705"/>
            </a:lvl1pPr>
          </a:lstStyle>
          <a:p>
            <a:pPr lvl="0">
              <a:defRPr sz="1800" cap="none" spc="0">
                <a:solidFill>
                  <a:srgbClr val="000000"/>
                </a:solidFill>
              </a:defRPr>
            </a:pPr>
            <a:r>
              <a:rPr sz="4410" cap="all" spc="705">
                <a:solidFill>
                  <a:srgbClr val="FFFFFF"/>
                </a:solidFill>
              </a:rPr>
              <a:t>software flowchart - piano</a:t>
            </a:r>
          </a:p>
        </p:txBody>
      </p:sp>
      <p:sp>
        <p:nvSpPr>
          <p:cNvPr id="343" name="Shape 343"/>
          <p:cNvSpPr/>
          <p:nvPr/>
        </p:nvSpPr>
        <p:spPr>
          <a:xfrm>
            <a:off x="660400" y="2019300"/>
            <a:ext cx="3759200" cy="1168400"/>
          </a:xfrm>
          <a:prstGeom prst="roundRect">
            <a:avLst>
              <a:gd name="adj" fmla="val 16304"/>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prompt user to begin play</a:t>
            </a:r>
          </a:p>
        </p:txBody>
      </p:sp>
      <p:sp>
        <p:nvSpPr>
          <p:cNvPr id="344" name="Shape 344"/>
          <p:cNvSpPr/>
          <p:nvPr/>
        </p:nvSpPr>
        <p:spPr>
          <a:xfrm>
            <a:off x="4420438" y="2590799"/>
            <a:ext cx="1371601" cy="560"/>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5" name="Shape 345"/>
          <p:cNvSpPr/>
          <p:nvPr/>
        </p:nvSpPr>
        <p:spPr>
          <a:xfrm flipV="1">
            <a:off x="5804738" y="1549399"/>
            <a:ext cx="1" cy="1041401"/>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6" name="Shape 346"/>
          <p:cNvSpPr/>
          <p:nvPr/>
        </p:nvSpPr>
        <p:spPr>
          <a:xfrm flipV="1">
            <a:off x="2386611" y="1562099"/>
            <a:ext cx="3405428" cy="1527"/>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7" name="Shape 347"/>
          <p:cNvSpPr/>
          <p:nvPr/>
        </p:nvSpPr>
        <p:spPr>
          <a:xfrm flipH="1">
            <a:off x="2385982" y="1562098"/>
            <a:ext cx="1037" cy="4445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8" name="Shape 348"/>
          <p:cNvSpPr/>
          <p:nvPr/>
        </p:nvSpPr>
        <p:spPr>
          <a:xfrm flipH="1">
            <a:off x="2324703" y="3187700"/>
            <a:ext cx="236" cy="609600"/>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49" name="Shape 349"/>
          <p:cNvSpPr/>
          <p:nvPr/>
        </p:nvSpPr>
        <p:spPr>
          <a:xfrm flipH="1">
            <a:off x="1948880" y="3206749"/>
            <a:ext cx="381817" cy="39043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0" name="Shape 350"/>
          <p:cNvSpPr/>
          <p:nvPr/>
        </p:nvSpPr>
        <p:spPr>
          <a:xfrm>
            <a:off x="2324980" y="3194299"/>
            <a:ext cx="563366" cy="26434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1" name="Shape 351"/>
          <p:cNvSpPr/>
          <p:nvPr/>
        </p:nvSpPr>
        <p:spPr>
          <a:xfrm>
            <a:off x="2347510" y="3215819"/>
            <a:ext cx="253471" cy="33376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2" name="Shape 352"/>
          <p:cNvSpPr/>
          <p:nvPr/>
        </p:nvSpPr>
        <p:spPr>
          <a:xfrm>
            <a:off x="571500" y="3810000"/>
            <a:ext cx="3530600" cy="1409700"/>
          </a:xfrm>
          <a:prstGeom prst="roundRect">
            <a:avLst>
              <a:gd name="adj" fmla="val 13514"/>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p>
            <a:pPr lvl="0">
              <a:defRPr sz="1800">
                <a:solidFill>
                  <a:srgbClr val="000000"/>
                </a:solidFill>
              </a:defRPr>
            </a:pPr>
            <a:r>
              <a:rPr sz="2200" cap="all" spc="352">
                <a:solidFill>
                  <a:srgbClr val="FFFFFF"/>
                </a:solidFill>
                <a:ea typeface="Avenir Medium"/>
                <a:cs typeface="Avenir Medium"/>
                <a:sym typeface="Avenir Medium"/>
              </a:rPr>
              <a:t>case 2</a:t>
            </a:r>
          </a:p>
          <a:p>
            <a:pPr lvl="0">
              <a:defRPr sz="1800">
                <a:solidFill>
                  <a:srgbClr val="000000"/>
                </a:solidFill>
              </a:defRPr>
            </a:pPr>
            <a:r>
              <a:rPr sz="2200" cap="all" spc="352">
                <a:solidFill>
                  <a:srgbClr val="FFFFFF"/>
                </a:solidFill>
                <a:ea typeface="Avenir Medium"/>
                <a:cs typeface="Avenir Medium"/>
                <a:sym typeface="Avenir Medium"/>
              </a:rPr>
              <a:t>lemon touched</a:t>
            </a:r>
          </a:p>
          <a:p>
            <a:pPr lvl="0">
              <a:defRPr sz="1800">
                <a:solidFill>
                  <a:srgbClr val="000000"/>
                </a:solidFill>
              </a:defRPr>
            </a:pPr>
            <a:r>
              <a:rPr sz="2200" cap="all" spc="352">
                <a:solidFill>
                  <a:srgbClr val="FFFFFF"/>
                </a:solidFill>
                <a:ea typeface="Avenir Medium"/>
                <a:cs typeface="Avenir Medium"/>
                <a:sym typeface="Avenir Medium"/>
              </a:rPr>
              <a:t>piano mode</a:t>
            </a:r>
          </a:p>
        </p:txBody>
      </p:sp>
      <p:sp>
        <p:nvSpPr>
          <p:cNvPr id="353" name="Shape 353"/>
          <p:cNvSpPr/>
          <p:nvPr/>
        </p:nvSpPr>
        <p:spPr>
          <a:xfrm>
            <a:off x="8064500" y="5067300"/>
            <a:ext cx="2336800" cy="952500"/>
          </a:xfrm>
          <a:prstGeom prst="roundRect">
            <a:avLst>
              <a:gd name="adj" fmla="val 2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wait for input</a:t>
            </a:r>
          </a:p>
        </p:txBody>
      </p:sp>
      <p:sp>
        <p:nvSpPr>
          <p:cNvPr id="354" name="Shape 354"/>
          <p:cNvSpPr/>
          <p:nvPr/>
        </p:nvSpPr>
        <p:spPr>
          <a:xfrm flipH="1">
            <a:off x="9236868" y="6000750"/>
            <a:ext cx="3019" cy="12953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5" name="Shape 355"/>
          <p:cNvSpPr/>
          <p:nvPr/>
        </p:nvSpPr>
        <p:spPr>
          <a:xfrm flipH="1">
            <a:off x="8716802" y="6002353"/>
            <a:ext cx="524196" cy="517494"/>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6" name="Shape 356"/>
          <p:cNvSpPr/>
          <p:nvPr/>
        </p:nvSpPr>
        <p:spPr>
          <a:xfrm>
            <a:off x="9235194" y="5999851"/>
            <a:ext cx="490712" cy="497098"/>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57" name="Shape 357"/>
          <p:cNvSpPr/>
          <p:nvPr/>
        </p:nvSpPr>
        <p:spPr>
          <a:xfrm>
            <a:off x="6781800" y="6502400"/>
            <a:ext cx="21971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banana</a:t>
            </a:r>
          </a:p>
        </p:txBody>
      </p:sp>
      <p:sp>
        <p:nvSpPr>
          <p:cNvPr id="358" name="Shape 358"/>
          <p:cNvSpPr/>
          <p:nvPr/>
        </p:nvSpPr>
        <p:spPr>
          <a:xfrm>
            <a:off x="7937500" y="7315200"/>
            <a:ext cx="25908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others</a:t>
            </a:r>
          </a:p>
        </p:txBody>
      </p:sp>
      <p:sp>
        <p:nvSpPr>
          <p:cNvPr id="359" name="Shape 359"/>
          <p:cNvSpPr/>
          <p:nvPr/>
        </p:nvSpPr>
        <p:spPr>
          <a:xfrm>
            <a:off x="9486900" y="6502400"/>
            <a:ext cx="2197100" cy="635000"/>
          </a:xfrm>
          <a:prstGeom prst="roundRect">
            <a:avLst>
              <a:gd name="adj" fmla="val 300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apple</a:t>
            </a:r>
          </a:p>
        </p:txBody>
      </p:sp>
      <p:sp>
        <p:nvSpPr>
          <p:cNvPr id="360" name="Shape 360"/>
          <p:cNvSpPr/>
          <p:nvPr/>
        </p:nvSpPr>
        <p:spPr>
          <a:xfrm>
            <a:off x="7424897" y="7145354"/>
            <a:ext cx="3601" cy="126999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1" name="Shape 361"/>
          <p:cNvSpPr/>
          <p:nvPr/>
        </p:nvSpPr>
        <p:spPr>
          <a:xfrm flipH="1">
            <a:off x="10740190" y="7130151"/>
            <a:ext cx="6305" cy="123188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2" name="Shape 362"/>
          <p:cNvSpPr/>
          <p:nvPr/>
        </p:nvSpPr>
        <p:spPr>
          <a:xfrm>
            <a:off x="9229701" y="7956558"/>
            <a:ext cx="3119" cy="419089"/>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3" name="Shape 363"/>
          <p:cNvSpPr/>
          <p:nvPr/>
        </p:nvSpPr>
        <p:spPr>
          <a:xfrm>
            <a:off x="6197600" y="8413183"/>
            <a:ext cx="5727700" cy="508001"/>
          </a:xfrm>
          <a:prstGeom prst="roundRect">
            <a:avLst>
              <a:gd name="adj" fmla="val 37500"/>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200" cap="all" spc="352">
                <a:latin typeface="Avenir Medium"/>
                <a:ea typeface="Avenir Medium"/>
                <a:cs typeface="Avenir Medium"/>
                <a:sym typeface="Avenir Medium"/>
              </a:defRPr>
            </a:lvl1pPr>
          </a:lstStyle>
          <a:p>
            <a:pPr lvl="0">
              <a:defRPr sz="1800" cap="none" spc="0">
                <a:solidFill>
                  <a:srgbClr val="000000"/>
                </a:solidFill>
              </a:defRPr>
            </a:pPr>
            <a:r>
              <a:rPr sz="2200" cap="all" spc="352">
                <a:solidFill>
                  <a:srgbClr val="FFFFFF"/>
                </a:solidFill>
                <a:latin typeface="+mn-lt"/>
              </a:rPr>
              <a:t>play corresponding sound</a:t>
            </a:r>
          </a:p>
        </p:txBody>
      </p:sp>
      <p:sp>
        <p:nvSpPr>
          <p:cNvPr id="364" name="Shape 364"/>
          <p:cNvSpPr/>
          <p:nvPr/>
        </p:nvSpPr>
        <p:spPr>
          <a:xfrm>
            <a:off x="11938000" y="8673898"/>
            <a:ext cx="292096" cy="1762"/>
          </a:xfrm>
          <a:prstGeom prst="line">
            <a:avLst/>
          </a:prstGeom>
          <a:ln w="25400">
            <a:solidFill>
              <a:srgbClr val="FFFFFF"/>
            </a:solidFill>
            <a:miter lim="400000"/>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5" name="Shape 365"/>
          <p:cNvSpPr/>
          <p:nvPr/>
        </p:nvSpPr>
        <p:spPr>
          <a:xfrm>
            <a:off x="10579100" y="1701800"/>
            <a:ext cx="2082800" cy="1041400"/>
          </a:xfrm>
          <a:prstGeom prst="roundRect">
            <a:avLst>
              <a:gd name="adj" fmla="val 18293"/>
            </a:avLst>
          </a:prstGeom>
          <a:solidFill>
            <a:srgbClr val="1E3C6E"/>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2400" cap="all" spc="384">
                <a:latin typeface="Avenir Medium"/>
                <a:ea typeface="Avenir Medium"/>
                <a:cs typeface="Avenir Medium"/>
                <a:sym typeface="Avenir Medium"/>
              </a:defRPr>
            </a:lvl1pPr>
          </a:lstStyle>
          <a:p>
            <a:pPr lvl="0">
              <a:defRPr sz="1800" cap="none" spc="0">
                <a:solidFill>
                  <a:srgbClr val="000000"/>
                </a:solidFill>
              </a:defRPr>
            </a:pPr>
            <a:r>
              <a:rPr sz="2400" cap="all" spc="384">
                <a:solidFill>
                  <a:srgbClr val="FFFFFF"/>
                </a:solidFill>
                <a:latin typeface="+mn-lt"/>
              </a:rPr>
              <a:t>done playing?</a:t>
            </a:r>
          </a:p>
        </p:txBody>
      </p:sp>
      <p:sp>
        <p:nvSpPr>
          <p:cNvPr id="366" name="Shape 366"/>
          <p:cNvSpPr/>
          <p:nvPr/>
        </p:nvSpPr>
        <p:spPr>
          <a:xfrm rot="21162001">
            <a:off x="7234668" y="2538016"/>
            <a:ext cx="567463" cy="41036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so</a:t>
            </a:r>
          </a:p>
        </p:txBody>
      </p:sp>
      <p:sp>
        <p:nvSpPr>
          <p:cNvPr id="367" name="Shape 367"/>
          <p:cNvSpPr/>
          <p:nvPr/>
        </p:nvSpPr>
        <p:spPr>
          <a:xfrm flipH="1">
            <a:off x="9389169" y="2362982"/>
            <a:ext cx="1183172" cy="2712295"/>
          </a:xfrm>
          <a:prstGeom prst="line">
            <a:avLst/>
          </a:prstGeom>
          <a:ln w="25400">
            <a:solidFill>
              <a:srgbClr val="FFFFFF"/>
            </a:solidFill>
            <a:miter lim="400000"/>
            <a:tailEnd type="triangle"/>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68" name="Shape 368"/>
          <p:cNvSpPr/>
          <p:nvPr/>
        </p:nvSpPr>
        <p:spPr>
          <a:xfrm rot="17676000">
            <a:off x="9410558" y="3617515"/>
            <a:ext cx="686085" cy="41036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lvl="0">
              <a:defRPr sz="1800">
                <a:solidFill>
                  <a:srgbClr val="000000"/>
                </a:solidFill>
              </a:defRPr>
            </a:pPr>
            <a:r>
              <a:rPr sz="2000">
                <a:solidFill>
                  <a:srgbClr val="FFFFFF"/>
                </a:solidFill>
              </a:rPr>
              <a:t>if not</a:t>
            </a:r>
          </a:p>
        </p:txBody>
      </p:sp>
      <p:sp>
        <p:nvSpPr>
          <p:cNvPr id="369" name="Shape 369"/>
          <p:cNvSpPr/>
          <p:nvPr/>
        </p:nvSpPr>
        <p:spPr>
          <a:xfrm>
            <a:off x="12219884" y="2737287"/>
            <a:ext cx="6111" cy="5943737"/>
          </a:xfrm>
          <a:prstGeom prst="line">
            <a:avLst/>
          </a:prstGeom>
          <a:ln w="25400">
            <a:solidFill>
              <a:srgbClr val="FFFFFF"/>
            </a:solidFill>
            <a:miter lim="400000"/>
            <a:head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0" name="Shape 370"/>
          <p:cNvSpPr/>
          <p:nvPr/>
        </p:nvSpPr>
        <p:spPr>
          <a:xfrm>
            <a:off x="9243310" y="6009934"/>
            <a:ext cx="195166" cy="1306365"/>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1" name="Shape 371"/>
          <p:cNvSpPr/>
          <p:nvPr/>
        </p:nvSpPr>
        <p:spPr>
          <a:xfrm flipH="1">
            <a:off x="9048073" y="6007101"/>
            <a:ext cx="173637" cy="1283712"/>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2" name="Shape 372"/>
          <p:cNvSpPr/>
          <p:nvPr/>
        </p:nvSpPr>
        <p:spPr>
          <a:xfrm flipH="1">
            <a:off x="4411331" y="2104344"/>
            <a:ext cx="6175804" cy="862213"/>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
        <p:nvSpPr>
          <p:cNvPr id="373" name="Shape 373"/>
          <p:cNvSpPr/>
          <p:nvPr/>
        </p:nvSpPr>
        <p:spPr>
          <a:xfrm>
            <a:off x="4094326" y="4591275"/>
            <a:ext cx="3977928" cy="619652"/>
          </a:xfrm>
          <a:prstGeom prst="line">
            <a:avLst/>
          </a:prstGeom>
          <a:ln w="25400">
            <a:solidFill>
              <a:srgbClr val="FFFFFF"/>
            </a:solidFill>
            <a:miter lim="400000"/>
            <a:tailEnd type="stealth"/>
          </a:ln>
        </p:spPr>
        <p:txBody>
          <a:bodyPr lIns="50800" tIns="50800" rIns="50800" bIns="5080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5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6" name="Group 76"/>
          <p:cNvGrpSpPr/>
          <p:nvPr/>
        </p:nvGrpSpPr>
        <p:grpSpPr>
          <a:xfrm>
            <a:off x="2853180" y="-5026"/>
            <a:ext cx="9425038" cy="6102891"/>
            <a:chOff x="0" y="0"/>
            <a:chExt cx="9425037" cy="6102889"/>
          </a:xfrm>
        </p:grpSpPr>
        <p:grpSp>
          <p:nvGrpSpPr>
            <p:cNvPr id="62" name="Group 62"/>
            <p:cNvGrpSpPr/>
            <p:nvPr/>
          </p:nvGrpSpPr>
          <p:grpSpPr>
            <a:xfrm>
              <a:off x="2033553" y="1037676"/>
              <a:ext cx="5028037" cy="3447233"/>
              <a:chOff x="477123" y="-15227"/>
              <a:chExt cx="5028035" cy="3447231"/>
            </a:xfrm>
          </p:grpSpPr>
          <p:pic>
            <p:nvPicPr>
              <p:cNvPr id="60"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61" name="Shape 61"/>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63" name="Shape 63"/>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4" name="Shape 64"/>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5" name="Shape 65"/>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6" name="Shape 66"/>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69" name="Group 69"/>
            <p:cNvGrpSpPr/>
            <p:nvPr/>
          </p:nvGrpSpPr>
          <p:grpSpPr>
            <a:xfrm rot="10800000">
              <a:off x="-1" y="2120622"/>
              <a:ext cx="3971037" cy="3134847"/>
              <a:chOff x="0" y="0"/>
              <a:chExt cx="3971035" cy="3134845"/>
            </a:xfrm>
          </p:grpSpPr>
          <p:sp>
            <p:nvSpPr>
              <p:cNvPr id="67" name="Shape 67"/>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68" name="Shape 68"/>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0" name="Shape 70"/>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1" name="Shape 71"/>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2" name="Shape 72"/>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3" name="Shape 73"/>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4" name="Shape 74"/>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75" name="Shape 75"/>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77" name="Shape 77"/>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a:solidFill>
                  <a:srgbClr val="0044FE"/>
                </a:solidFill>
              </a:rPr>
              <a:t>Fruit</a:t>
            </a:r>
            <a:r>
              <a:rPr sz="13700">
                <a:solidFill>
                  <a:srgbClr val="FF2E00"/>
                </a:solidFill>
              </a:rPr>
              <a:t>Spiral</a:t>
            </a:r>
          </a:p>
        </p:txBody>
      </p:sp>
      <p:sp>
        <p:nvSpPr>
          <p:cNvPr id="78" name="Shape 78"/>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82" name="Shape 82"/>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324,001</a:t>
            </a:r>
            <a:r>
              <a:rPr sz="3300" cap="all" spc="528">
                <a:solidFill>
                  <a:srgbClr val="FF2E00"/>
                </a:solidFill>
              </a:rPr>
              <a:t> seconds)</a:t>
            </a:r>
          </a:p>
        </p:txBody>
      </p:sp>
      <p:sp>
        <p:nvSpPr>
          <p:cNvPr id="27"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3" name="apple.png"/>
          <p:cNvPicPr/>
          <p:nvPr/>
        </p:nvPicPr>
        <p:blipFill>
          <a:blip r:embed="rId2" cstate="print">
            <a:extLst/>
          </a:blip>
          <a:srcRect r="42857" b="26180"/>
          <a:stretch>
            <a:fillRect/>
          </a:stretch>
        </p:blipFill>
        <p:spPr>
          <a:xfrm>
            <a:off x="9969500" y="6621780"/>
            <a:ext cx="3035300" cy="3136901"/>
          </a:xfrm>
          <a:prstGeom prst="rect">
            <a:avLst/>
          </a:prstGeom>
          <a:ln w="12700">
            <a:miter lim="400000"/>
          </a:ln>
        </p:spPr>
      </p:pic>
      <p:sp>
        <p:nvSpPr>
          <p:cNvPr id="424" name="Shape 424"/>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the overview</a:t>
            </a:r>
          </a:p>
        </p:txBody>
      </p:sp>
      <p:sp>
        <p:nvSpPr>
          <p:cNvPr id="425" name="Shape 425"/>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chemeClr val="tx1"/>
                </a:solidFill>
                <a:latin typeface="Avenir LT Std 35 Light" pitchFamily="34" charset="0"/>
                <a:ea typeface="Avenir Book"/>
                <a:cs typeface="Avenir Book"/>
                <a:sym typeface="Avenir Book"/>
              </a:rPr>
              <a:t>To interact with the </a:t>
            </a:r>
            <a:r>
              <a:rPr sz="5600" dirty="0" err="1">
                <a:solidFill>
                  <a:srgbClr val="FF0000"/>
                </a:solidFill>
                <a:latin typeface="Avenir LT Std 65 Medium" pitchFamily="34" charset="0"/>
                <a:ea typeface="Avenir Book"/>
                <a:cs typeface="Avenir Book"/>
                <a:sym typeface="Avenir Book"/>
              </a:rPr>
              <a:t>Fruit</a:t>
            </a:r>
            <a:r>
              <a:rPr sz="5600" dirty="0" err="1">
                <a:solidFill>
                  <a:srgbClr val="0000FF"/>
                </a:solidFill>
                <a:latin typeface="Avenir LT Std 35 Light" pitchFamily="34" charset="0"/>
                <a:ea typeface="Avenir Book"/>
                <a:cs typeface="Avenir Book"/>
                <a:sym typeface="Avenir Book"/>
              </a:rPr>
              <a:t>Spiral</a:t>
            </a:r>
            <a:r>
              <a:rPr sz="5600" dirty="0">
                <a:solidFill>
                  <a:schemeClr val="tx1"/>
                </a:solidFill>
                <a:latin typeface="Avenir LT Std 35 Light" pitchFamily="34" charset="0"/>
                <a:ea typeface="Avenir Book"/>
                <a:cs typeface="Avenir Book"/>
                <a:sym typeface="Avenir Book"/>
              </a:rPr>
              <a:t>, simply touch the fruit prompted by the speaker. </a:t>
            </a:r>
            <a:r>
              <a:rPr lang="en-US" sz="5600" dirty="0" smtClean="0">
                <a:solidFill>
                  <a:schemeClr val="tx1"/>
                </a:solidFill>
                <a:latin typeface="Avenir LT Std 35 Light" pitchFamily="34" charset="0"/>
                <a:ea typeface="Avenir Book"/>
                <a:cs typeface="Avenir Book"/>
                <a:sym typeface="Avenir Book"/>
              </a:rPr>
              <a:t>Currently, there are two</a:t>
            </a:r>
            <a:r>
              <a:rPr sz="5600" dirty="0" smtClean="0">
                <a:solidFill>
                  <a:schemeClr val="tx1"/>
                </a:solidFill>
                <a:latin typeface="Avenir LT Std 35 Light" pitchFamily="34" charset="0"/>
                <a:ea typeface="Avenir Book"/>
                <a:cs typeface="Avenir Book"/>
                <a:sym typeface="Avenir Book"/>
              </a:rPr>
              <a:t> </a:t>
            </a:r>
            <a:r>
              <a:rPr sz="5600" dirty="0">
                <a:solidFill>
                  <a:schemeClr val="tx1"/>
                </a:solidFill>
                <a:latin typeface="Avenir LT Std 35 Light" pitchFamily="34" charset="0"/>
                <a:ea typeface="Avenir Book"/>
                <a:cs typeface="Avenir Book"/>
                <a:sym typeface="Avenir Book"/>
              </a:rPr>
              <a:t>modes of the game: </a:t>
            </a:r>
            <a:r>
              <a:rPr sz="5600" dirty="0" smtClean="0">
                <a:solidFill>
                  <a:schemeClr val="tx1"/>
                </a:solidFill>
                <a:latin typeface="Avenir LT Std 35 Light" pitchFamily="34" charset="0"/>
                <a:ea typeface="Avenir Book"/>
                <a:cs typeface="Avenir Book"/>
                <a:sym typeface="Avenir Book"/>
              </a:rPr>
              <a:t>Classic</a:t>
            </a:r>
            <a:r>
              <a:rPr lang="en-US" sz="5600" dirty="0" smtClean="0">
                <a:solidFill>
                  <a:schemeClr val="tx1"/>
                </a:solidFill>
                <a:latin typeface="Avenir LT Std 35 Light" pitchFamily="34" charset="0"/>
                <a:ea typeface="Avenir Book"/>
                <a:cs typeface="Avenir Book"/>
                <a:sym typeface="Avenir Book"/>
              </a:rPr>
              <a:t> </a:t>
            </a:r>
            <a:r>
              <a:rPr sz="5600" dirty="0" smtClean="0">
                <a:solidFill>
                  <a:schemeClr val="tx1"/>
                </a:solidFill>
                <a:latin typeface="Avenir LT Std 35 Light" pitchFamily="34" charset="0"/>
                <a:ea typeface="Avenir Book"/>
                <a:cs typeface="Avenir Book"/>
                <a:sym typeface="Avenir Book"/>
              </a:rPr>
              <a:t>and </a:t>
            </a:r>
            <a:r>
              <a:rPr sz="5600" dirty="0">
                <a:solidFill>
                  <a:schemeClr val="tx1"/>
                </a:solidFill>
                <a:latin typeface="Avenir LT Std 35 Light" pitchFamily="34" charset="0"/>
                <a:ea typeface="Avenir Book"/>
                <a:cs typeface="Avenir Book"/>
                <a:sym typeface="Avenir Book"/>
              </a:rPr>
              <a:t>Piano.</a:t>
            </a:r>
          </a:p>
        </p:txBody>
      </p:sp>
      <p:sp>
        <p:nvSpPr>
          <p:cNvPr id="426" name="Shape 426"/>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1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427" name="touch_icon_2x.png"/>
          <p:cNvPicPr/>
          <p:nvPr/>
        </p:nvPicPr>
        <p:blipFill>
          <a:blip r:embed="rId3" cstate="print">
            <a:extLst/>
          </a:blip>
          <a:srcRect l="62025" b="62025"/>
          <a:stretch>
            <a:fillRect/>
          </a:stretch>
        </p:blipFill>
        <p:spPr>
          <a:xfrm>
            <a:off x="14427200" y="3048000"/>
            <a:ext cx="762000" cy="762000"/>
          </a:xfrm>
          <a:prstGeom prst="rect">
            <a:avLst/>
          </a:prstGeom>
          <a:ln w="12700">
            <a:miter lim="400000"/>
          </a:ln>
        </p:spPr>
      </p:pic>
      <p:pic>
        <p:nvPicPr>
          <p:cNvPr id="428" name="touch_icon_2x.png"/>
          <p:cNvPicPr/>
          <p:nvPr/>
        </p:nvPicPr>
        <p:blipFill>
          <a:blip r:embed="rId3" cstate="print">
            <a:extLst/>
          </a:blip>
          <a:stretch>
            <a:fillRect/>
          </a:stretch>
        </p:blipFill>
        <p:spPr>
          <a:xfrm>
            <a:off x="11214100" y="7658100"/>
            <a:ext cx="1765300" cy="1765300"/>
          </a:xfrm>
          <a:prstGeom prst="rect">
            <a:avLst/>
          </a:prstGeom>
          <a:ln w="12700">
            <a:miter lim="400000"/>
          </a:ln>
        </p:spPr>
      </p:pic>
      <p:pic>
        <p:nvPicPr>
          <p:cNvPr id="429" name="speaker.png"/>
          <p:cNvPicPr/>
          <p:nvPr/>
        </p:nvPicPr>
        <p:blipFill>
          <a:blip r:embed="rId4" cstate="print">
            <a:extLst/>
          </a:blip>
          <a:stretch>
            <a:fillRect/>
          </a:stretch>
        </p:blipFill>
        <p:spPr>
          <a:xfrm>
            <a:off x="0" y="7774079"/>
            <a:ext cx="2006600" cy="1941422"/>
          </a:xfrm>
          <a:prstGeom prst="rect">
            <a:avLst/>
          </a:prstGeom>
          <a:ln w="12700">
            <a:miter lim="400000"/>
          </a:ln>
        </p:spPr>
      </p:pic>
      <p:sp>
        <p:nvSpPr>
          <p:cNvPr id="430" name="Shape 430"/>
          <p:cNvSpPr/>
          <p:nvPr/>
        </p:nvSpPr>
        <p:spPr>
          <a:xfrm rot="20976000">
            <a:off x="1798353" y="8165315"/>
            <a:ext cx="1864293" cy="68736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800">
                <a:solidFill>
                  <a:srgbClr val="DB2800"/>
                </a:solidFill>
                <a:latin typeface="Avenir Medium"/>
                <a:ea typeface="Avenir Medium"/>
                <a:cs typeface="Avenir Medium"/>
                <a:sym typeface="Avenir Medium"/>
              </a:defRPr>
            </a:lvl1pPr>
          </a:lstStyle>
          <a:p>
            <a:pPr lvl="0">
              <a:defRPr sz="1800">
                <a:solidFill>
                  <a:srgbClr val="000000"/>
                </a:solidFill>
              </a:defRPr>
            </a:pPr>
            <a:r>
              <a:rPr sz="3800" dirty="0">
                <a:solidFill>
                  <a:srgbClr val="DB2800"/>
                </a:solidFill>
                <a:latin typeface="Avenir LT Std 65 Medium" pitchFamily="34" charset="0"/>
              </a:rPr>
              <a:t>APPLE!</a:t>
            </a:r>
          </a:p>
        </p:txBody>
      </p:sp>
      <p:sp>
        <p:nvSpPr>
          <p:cNvPr id="431" name="Shape 431"/>
          <p:cNvSpPr/>
          <p:nvPr/>
        </p:nvSpPr>
        <p:spPr>
          <a:xfrm flipV="1">
            <a:off x="6185738" y="8811512"/>
            <a:ext cx="2019300" cy="2288"/>
          </a:xfrm>
          <a:prstGeom prst="line">
            <a:avLst/>
          </a:prstGeom>
          <a:ln w="76200" cap="rnd">
            <a:solidFill>
              <a:srgbClr val="FFFFFF"/>
            </a:solidFill>
            <a:custDash>
              <a:ds d="200000" sp="0"/>
            </a:custDash>
            <a:miter lim="400000"/>
            <a:tailEnd type="stealth"/>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Tree>
  </p:cSld>
  <p:clrMapOvr>
    <a:masterClrMapping/>
  </p:clrMapOvr>
  <p:transition spd="med" advClick="0" advTm="1000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Classic Mode</a:t>
            </a:r>
          </a:p>
        </p:txBody>
      </p:sp>
      <p:sp>
        <p:nvSpPr>
          <p:cNvPr id="443" name="Shape 443"/>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rgbClr val="FFFFFF"/>
                </a:solidFill>
                <a:latin typeface="Avenir LT Std 35 Light" pitchFamily="34" charset="0"/>
                <a:ea typeface="Avenir Book"/>
                <a:cs typeface="Avenir Book"/>
                <a:sym typeface="Avenir Book"/>
              </a:rPr>
              <a:t>In Classic mode, the </a:t>
            </a:r>
            <a:r>
              <a:rPr sz="5600" dirty="0" err="1">
                <a:solidFill>
                  <a:srgbClr val="0044FE"/>
                </a:solidFill>
                <a:latin typeface="Avenir LT Std 65 Medium" pitchFamily="34" charset="0"/>
                <a:ea typeface="Avenir Book"/>
                <a:cs typeface="Avenir Book"/>
                <a:sym typeface="Avenir Book"/>
              </a:rPr>
              <a:t>Fruit</a:t>
            </a:r>
            <a:r>
              <a:rPr sz="5600" dirty="0" err="1">
                <a:solidFill>
                  <a:srgbClr val="FF2E00"/>
                </a:solidFill>
                <a:latin typeface="Avenir LT Std 35 Light" pitchFamily="34" charset="0"/>
                <a:ea typeface="Avenir Book"/>
                <a:cs typeface="Avenir Book"/>
                <a:sym typeface="Avenir Book"/>
              </a:rPr>
              <a:t>Spiral</a:t>
            </a:r>
            <a:r>
              <a:rPr sz="5600" dirty="0">
                <a:solidFill>
                  <a:srgbClr val="FF2E00"/>
                </a:solidFill>
                <a:latin typeface="Avenir LT Std 35 Light" pitchFamily="34" charset="0"/>
                <a:ea typeface="Avenir Book"/>
                <a:cs typeface="Avenir Book"/>
                <a:sym typeface="Avenir Book"/>
              </a:rPr>
              <a:t> </a:t>
            </a:r>
            <a:r>
              <a:rPr sz="5600" dirty="0">
                <a:solidFill>
                  <a:srgbClr val="FFFFFF"/>
                </a:solidFill>
                <a:latin typeface="Avenir LT Std 35 Light" pitchFamily="34" charset="0"/>
                <a:ea typeface="Avenir Book"/>
                <a:cs typeface="Avenir Book"/>
                <a:sym typeface="Avenir Book"/>
              </a:rPr>
              <a:t>functions similar to that of a Bop-It game. Users touch the fruit prompted before time runs out to gain points until they incur four strikes.</a:t>
            </a:r>
          </a:p>
        </p:txBody>
      </p:sp>
      <p:sp>
        <p:nvSpPr>
          <p:cNvPr id="444" name="Shape 444"/>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2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445" name="100_points.png"/>
          <p:cNvPicPr/>
          <p:nvPr/>
        </p:nvPicPr>
        <p:blipFill>
          <a:blip r:embed="rId2" cstate="print">
            <a:extLst/>
          </a:blip>
          <a:stretch>
            <a:fillRect/>
          </a:stretch>
        </p:blipFill>
        <p:spPr>
          <a:xfrm>
            <a:off x="10502900" y="7670800"/>
            <a:ext cx="1409700" cy="1409700"/>
          </a:xfrm>
          <a:prstGeom prst="rect">
            <a:avLst/>
          </a:prstGeom>
          <a:ln w="12700">
            <a:miter lim="400000"/>
          </a:ln>
        </p:spPr>
      </p:pic>
      <p:pic>
        <p:nvPicPr>
          <p:cNvPr id="446" name="banana.png"/>
          <p:cNvPicPr/>
          <p:nvPr/>
        </p:nvPicPr>
        <p:blipFill>
          <a:blip r:embed="rId3" cstate="print">
            <a:extLst/>
          </a:blip>
          <a:stretch>
            <a:fillRect/>
          </a:stretch>
        </p:blipFill>
        <p:spPr>
          <a:xfrm>
            <a:off x="5499100" y="7253770"/>
            <a:ext cx="4749800" cy="2245830"/>
          </a:xfrm>
          <a:prstGeom prst="rect">
            <a:avLst/>
          </a:prstGeom>
          <a:ln w="12700">
            <a:miter lim="400000"/>
          </a:ln>
        </p:spPr>
      </p:pic>
      <p:sp>
        <p:nvSpPr>
          <p:cNvPr id="447" name="Shape 447"/>
          <p:cNvSpPr/>
          <p:nvPr/>
        </p:nvSpPr>
        <p:spPr>
          <a:xfrm>
            <a:off x="9934740" y="7905750"/>
            <a:ext cx="628320" cy="95250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4900" b="1" cap="all" spc="783">
                <a:solidFill>
                  <a:srgbClr val="55D7FF"/>
                </a:solidFill>
                <a:latin typeface="Avenir Medium"/>
                <a:ea typeface="Avenir Medium"/>
                <a:cs typeface="Avenir Medium"/>
                <a:sym typeface="Avenir Medium"/>
              </a:defRPr>
            </a:lvl1pPr>
          </a:lstStyle>
          <a:p>
            <a:pPr lvl="0">
              <a:defRPr sz="1800" b="0" cap="none" spc="0">
                <a:solidFill>
                  <a:srgbClr val="000000"/>
                </a:solidFill>
              </a:defRPr>
            </a:pPr>
            <a:r>
              <a:rPr sz="4900" b="1" cap="all" spc="783">
                <a:solidFill>
                  <a:srgbClr val="55D7FF"/>
                </a:solidFill>
              </a:rPr>
              <a:t>+</a:t>
            </a:r>
          </a:p>
        </p:txBody>
      </p:sp>
      <p:pic>
        <p:nvPicPr>
          <p:cNvPr id="448" name="touch_icon_2x.png"/>
          <p:cNvPicPr/>
          <p:nvPr/>
        </p:nvPicPr>
        <p:blipFill>
          <a:blip r:embed="rId4" cstate="print">
            <a:extLst/>
          </a:blip>
          <a:stretch>
            <a:fillRect/>
          </a:stretch>
        </p:blipFill>
        <p:spPr>
          <a:xfrm>
            <a:off x="5715000" y="7772400"/>
            <a:ext cx="1574800" cy="1574800"/>
          </a:xfrm>
          <a:prstGeom prst="rect">
            <a:avLst/>
          </a:prstGeom>
          <a:ln w="12700">
            <a:miter lim="400000"/>
          </a:ln>
        </p:spPr>
      </p:pic>
      <p:sp>
        <p:nvSpPr>
          <p:cNvPr id="449" name="Shape 449"/>
          <p:cNvSpPr/>
          <p:nvPr/>
        </p:nvSpPr>
        <p:spPr>
          <a:xfrm>
            <a:off x="3670300" y="7912100"/>
            <a:ext cx="1574801" cy="1524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blipFill>
            <a:blip r:embed="rId5" cstate="print"/>
          </a:blip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pic>
        <p:nvPicPr>
          <p:cNvPr id="450" name="clock.png"/>
          <p:cNvPicPr/>
          <p:nvPr/>
        </p:nvPicPr>
        <p:blipFill>
          <a:blip r:embed="rId6" cstate="print">
            <a:extLst/>
          </a:blip>
          <a:stretch>
            <a:fillRect/>
          </a:stretch>
        </p:blipFill>
        <p:spPr>
          <a:xfrm>
            <a:off x="3940802" y="8081032"/>
            <a:ext cx="1036856" cy="1177268"/>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advClick="0" advTm="1000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p:cNvSpPr>
          <p:nvPr>
            <p:ph type="title"/>
          </p:nvPr>
        </p:nvSpPr>
        <p:spPr>
          <a:prstGeom prst="rect">
            <a:avLst/>
          </a:prstGeom>
        </p:spPr>
        <p:txBody>
          <a:bodyPr/>
          <a:lstStyle/>
          <a:p>
            <a:pPr lvl="0">
              <a:defRPr sz="1800" cap="none" spc="0">
                <a:solidFill>
                  <a:srgbClr val="000000"/>
                </a:solidFill>
              </a:defRPr>
            </a:pPr>
            <a:r>
              <a:rPr sz="4500" cap="all" spc="720">
                <a:solidFill>
                  <a:srgbClr val="FFFFFF"/>
                </a:solidFill>
              </a:rPr>
              <a:t>the game: piano Mode</a:t>
            </a:r>
          </a:p>
        </p:txBody>
      </p:sp>
      <p:sp>
        <p:nvSpPr>
          <p:cNvPr id="507" name="Shape 507"/>
          <p:cNvSpPr>
            <a:spLocks noGrp="1"/>
          </p:cNvSpPr>
          <p:nvPr>
            <p:ph type="body" idx="1"/>
          </p:nvPr>
        </p:nvSpPr>
        <p:spPr>
          <a:xfrm>
            <a:off x="660400" y="2032000"/>
            <a:ext cx="11684000" cy="6718300"/>
          </a:xfrm>
          <a:prstGeom prst="rect">
            <a:avLst/>
          </a:prstGeom>
        </p:spPr>
        <p:txBody>
          <a:bodyPr/>
          <a:lstStyle/>
          <a:p>
            <a:pPr marL="730955" lvl="0" indent="-730955">
              <a:defRPr sz="1800">
                <a:solidFill>
                  <a:srgbClr val="000000"/>
                </a:solidFill>
              </a:defRPr>
            </a:pPr>
            <a:r>
              <a:rPr sz="5600" dirty="0">
                <a:solidFill>
                  <a:srgbClr val="FFFFFF"/>
                </a:solidFill>
                <a:ea typeface="Avenir Book"/>
                <a:cs typeface="Avenir Book"/>
                <a:sym typeface="Avenir Book"/>
              </a:rPr>
              <a:t>In Piano mode, the </a:t>
            </a:r>
            <a:r>
              <a:rPr lang="en-US" sz="5600" dirty="0" err="1" smtClean="0">
                <a:solidFill>
                  <a:srgbClr val="0044FE"/>
                </a:solidFill>
                <a:latin typeface="Avenir LT Std 65 Medium" pitchFamily="34" charset="0"/>
                <a:ea typeface="Avenir Book"/>
                <a:cs typeface="Avenir Book"/>
                <a:sym typeface="Avenir Book"/>
              </a:rPr>
              <a:t>Fruit</a:t>
            </a:r>
            <a:r>
              <a:rPr lang="en-US" sz="5600" dirty="0" err="1" smtClean="0">
                <a:solidFill>
                  <a:srgbClr val="FF2E00"/>
                </a:solidFill>
                <a:latin typeface="Avenir LT Std 35 Light" pitchFamily="34" charset="0"/>
                <a:ea typeface="Avenir Book"/>
                <a:cs typeface="Avenir Book"/>
                <a:sym typeface="Avenir Book"/>
              </a:rPr>
              <a:t>Spiral</a:t>
            </a:r>
            <a:r>
              <a:rPr lang="en-US" sz="5600" dirty="0" smtClean="0">
                <a:solidFill>
                  <a:srgbClr val="FF2E00"/>
                </a:solidFill>
                <a:latin typeface="Avenir LT Std 35 Light" pitchFamily="34" charset="0"/>
                <a:ea typeface="Avenir Book"/>
                <a:cs typeface="Avenir Book"/>
                <a:sym typeface="Avenir Book"/>
              </a:rPr>
              <a:t> </a:t>
            </a:r>
            <a:r>
              <a:rPr sz="5600" dirty="0" smtClean="0">
                <a:solidFill>
                  <a:srgbClr val="FFFFFF"/>
                </a:solidFill>
                <a:ea typeface="Avenir Book"/>
                <a:cs typeface="Avenir Book"/>
                <a:sym typeface="Avenir Book"/>
              </a:rPr>
              <a:t>acts </a:t>
            </a:r>
            <a:r>
              <a:rPr sz="5600" dirty="0">
                <a:solidFill>
                  <a:srgbClr val="FFFFFF"/>
                </a:solidFill>
                <a:ea typeface="Avenir Book"/>
                <a:cs typeface="Avenir Book"/>
                <a:sym typeface="Avenir Book"/>
              </a:rPr>
              <a:t>like a piano in that users can touch any fruit they choose to produce a sound on the speaker. Each fruit corresponds to a different tone that plays.</a:t>
            </a:r>
          </a:p>
        </p:txBody>
      </p:sp>
      <p:sp>
        <p:nvSpPr>
          <p:cNvPr id="508" name="Shape 508"/>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3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pic>
        <p:nvPicPr>
          <p:cNvPr id="509" name="11971498601696560238paino_Keys_clip_art_vegs_med_hayo_asdf.png"/>
          <p:cNvPicPr/>
          <p:nvPr/>
        </p:nvPicPr>
        <p:blipFill>
          <a:blip r:embed="rId2" cstate="print">
            <a:extLst/>
          </a:blip>
          <a:stretch>
            <a:fillRect/>
          </a:stretch>
        </p:blipFill>
        <p:spPr>
          <a:xfrm>
            <a:off x="10198100" y="7059168"/>
            <a:ext cx="2806700" cy="2694433"/>
          </a:xfrm>
          <a:prstGeom prst="rect">
            <a:avLst/>
          </a:prstGeom>
          <a:ln w="12700">
            <a:miter lim="400000"/>
          </a:ln>
        </p:spPr>
      </p:pic>
      <p:pic>
        <p:nvPicPr>
          <p:cNvPr id="510" name="apple.png"/>
          <p:cNvPicPr/>
          <p:nvPr/>
        </p:nvPicPr>
        <p:blipFill>
          <a:blip r:embed="rId3" cstate="print">
            <a:extLst/>
          </a:blip>
          <a:stretch>
            <a:fillRect/>
          </a:stretch>
        </p:blipFill>
        <p:spPr>
          <a:xfrm>
            <a:off x="10151536" y="8517605"/>
            <a:ext cx="1046274" cy="837020"/>
          </a:xfrm>
          <a:prstGeom prst="rect">
            <a:avLst/>
          </a:prstGeom>
          <a:ln w="12700">
            <a:miter lim="400000"/>
          </a:ln>
        </p:spPr>
      </p:pic>
      <p:pic>
        <p:nvPicPr>
          <p:cNvPr id="511" name="small_orange2.png"/>
          <p:cNvPicPr/>
          <p:nvPr/>
        </p:nvPicPr>
        <p:blipFill>
          <a:blip r:embed="rId4" cstate="print">
            <a:extLst/>
          </a:blip>
          <a:srcRect l="26632" t="28472" r="31316" b="31250"/>
          <a:stretch>
            <a:fillRect/>
          </a:stretch>
        </p:blipFill>
        <p:spPr>
          <a:xfrm>
            <a:off x="11099799" y="8550486"/>
            <a:ext cx="837325" cy="809415"/>
          </a:xfrm>
          <a:prstGeom prst="rect">
            <a:avLst/>
          </a:prstGeom>
          <a:ln w="12700">
            <a:miter lim="400000"/>
          </a:ln>
        </p:spPr>
      </p:pic>
      <p:pic>
        <p:nvPicPr>
          <p:cNvPr id="512" name="lemon.png"/>
          <p:cNvPicPr/>
          <p:nvPr/>
        </p:nvPicPr>
        <p:blipFill>
          <a:blip r:embed="rId5" cstate="print">
            <a:extLst/>
          </a:blip>
          <a:srcRect l="47409"/>
          <a:stretch>
            <a:fillRect/>
          </a:stretch>
        </p:blipFill>
        <p:spPr>
          <a:xfrm>
            <a:off x="12090399" y="8796720"/>
            <a:ext cx="711201" cy="588580"/>
          </a:xfrm>
          <a:prstGeom prst="rect">
            <a:avLst/>
          </a:prstGeom>
          <a:ln w="12700">
            <a:miter lim="400000"/>
          </a:ln>
        </p:spPr>
      </p:pic>
    </p:spTree>
  </p:cSld>
  <p:clrMapOvr>
    <a:masterClrMapping/>
  </p:clrMapOvr>
  <p:transition spd="med" advClick="0" advTm="1000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Chap Research is an innovation program to give Westlake students the opportunity to learn real world technical and leadership skills not taught in school. It was created to provide students with an opportunity to experience and participate in research and design, giving them the experience and confidence to succeed in college and career settings.</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sz="2400" cap="all" spc="384" dirty="0">
                <a:solidFill>
                  <a:srgbClr val="55D7FF"/>
                </a:solidFill>
                <a:latin typeface="Avenir LT Std 65 Medium" pitchFamily="34" charset="0"/>
              </a:rPr>
              <a:t>1 of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30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 The close connection with industry helps link students to mentors in the community to inspire and support their development. The various projects undertaken by the program allow students to further explore/develop industry-applicable and entrepreneurial skills not taught in school, including management and patent application.</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2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25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Chap research</a:t>
            </a:r>
            <a:endParaRPr lang="en-US" dirty="0"/>
          </a:p>
        </p:txBody>
      </p:sp>
      <p:sp>
        <p:nvSpPr>
          <p:cNvPr id="3" name="Text Placeholder 2"/>
          <p:cNvSpPr>
            <a:spLocks noGrp="1"/>
          </p:cNvSpPr>
          <p:nvPr>
            <p:ph type="body" idx="1"/>
          </p:nvPr>
        </p:nvSpPr>
        <p:spPr>
          <a:xfrm>
            <a:off x="660400" y="1600200"/>
            <a:ext cx="11684000" cy="7848600"/>
          </a:xfrm>
        </p:spPr>
        <p:txBody>
          <a:bodyPr>
            <a:noAutofit/>
          </a:bodyPr>
          <a:lstStyle/>
          <a:p>
            <a:r>
              <a:rPr lang="en-US" sz="4400" dirty="0" smtClean="0"/>
              <a:t>They can then develop portfolios by receiving patents, publication, press coverage and the like for their skill and dedication. Chap Research also hopes to serve as a model and inspiration for similar innovation programs at the high school level.</a:t>
            </a:r>
            <a:endParaRPr lang="en-US" sz="4400" dirty="0"/>
          </a:p>
        </p:txBody>
      </p:sp>
      <p:sp>
        <p:nvSpPr>
          <p:cNvPr id="4" name="Shape 426"/>
          <p:cNvSpPr/>
          <p:nvPr/>
        </p:nvSpPr>
        <p:spPr>
          <a:xfrm>
            <a:off x="660400" y="1338838"/>
            <a:ext cx="1385507" cy="4719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2400" cap="all" spc="384">
                <a:solidFill>
                  <a:srgbClr val="55D7FF"/>
                </a:solidFill>
                <a:latin typeface="Avenir Medium"/>
                <a:ea typeface="Avenir Medium"/>
                <a:cs typeface="Avenir Medium"/>
                <a:sym typeface="Avenir Medium"/>
              </a:defRPr>
            </a:lvl1pPr>
          </a:lstStyle>
          <a:p>
            <a:pPr lvl="0">
              <a:defRPr sz="1800" cap="none" spc="0">
                <a:solidFill>
                  <a:srgbClr val="000000"/>
                </a:solidFill>
              </a:defRPr>
            </a:pPr>
            <a:r>
              <a:rPr lang="en-US" sz="2400" cap="all" spc="384" dirty="0" smtClean="0">
                <a:solidFill>
                  <a:srgbClr val="55D7FF"/>
                </a:solidFill>
                <a:latin typeface="Avenir LT Std 65 Medium" pitchFamily="34" charset="0"/>
              </a:rPr>
              <a:t>3 o</a:t>
            </a:r>
            <a:r>
              <a:rPr sz="2400" cap="all" spc="384" dirty="0" smtClean="0">
                <a:solidFill>
                  <a:srgbClr val="55D7FF"/>
                </a:solidFill>
                <a:latin typeface="Avenir LT Std 65 Medium" pitchFamily="34" charset="0"/>
              </a:rPr>
              <a:t>f </a:t>
            </a:r>
            <a:r>
              <a:rPr lang="en-US" sz="2400" cap="all" spc="384" dirty="0" smtClean="0">
                <a:solidFill>
                  <a:srgbClr val="55D7FF"/>
                </a:solidFill>
                <a:latin typeface="Avenir LT Std 65 Medium" pitchFamily="34" charset="0"/>
              </a:rPr>
              <a:t>3</a:t>
            </a:r>
            <a:endParaRPr sz="2400" cap="all" spc="384" dirty="0">
              <a:solidFill>
                <a:srgbClr val="55D7FF"/>
              </a:solidFill>
              <a:latin typeface="Avenir LT Std 65 Medium" pitchFamily="34" charset="0"/>
            </a:endParaRPr>
          </a:p>
        </p:txBody>
      </p:sp>
    </p:spTree>
  </p:cSld>
  <p:clrMapOvr>
    <a:masterClrMapping/>
  </p:clrMapOvr>
  <p:transition spd="med" advClick="0" advTm="20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100"/>
          <p:cNvGrpSpPr/>
          <p:nvPr/>
        </p:nvGrpSpPr>
        <p:grpSpPr>
          <a:xfrm>
            <a:off x="2853180" y="-5026"/>
            <a:ext cx="9425038" cy="6102891"/>
            <a:chOff x="0" y="0"/>
            <a:chExt cx="9425037" cy="6102889"/>
          </a:xfrm>
        </p:grpSpPr>
        <p:grpSp>
          <p:nvGrpSpPr>
            <p:cNvPr id="86" name="Group 86"/>
            <p:cNvGrpSpPr/>
            <p:nvPr/>
          </p:nvGrpSpPr>
          <p:grpSpPr>
            <a:xfrm>
              <a:off x="2033553" y="1037676"/>
              <a:ext cx="5028037" cy="3447233"/>
              <a:chOff x="477123" y="-15227"/>
              <a:chExt cx="5028035" cy="3447231"/>
            </a:xfrm>
          </p:grpSpPr>
          <p:pic>
            <p:nvPicPr>
              <p:cNvPr id="84"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85" name="Shape 85"/>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87" name="Shape 87"/>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88" name="Shape 88"/>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89" name="Shape 89"/>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0" name="Shape 90"/>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93" name="Group 93"/>
            <p:cNvGrpSpPr/>
            <p:nvPr/>
          </p:nvGrpSpPr>
          <p:grpSpPr>
            <a:xfrm rot="10800000">
              <a:off x="-1" y="2120622"/>
              <a:ext cx="3971037" cy="3134847"/>
              <a:chOff x="0" y="0"/>
              <a:chExt cx="3971035" cy="3134845"/>
            </a:xfrm>
          </p:grpSpPr>
          <p:sp>
            <p:nvSpPr>
              <p:cNvPr id="91" name="Shape 91"/>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2" name="Shape 92"/>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94" name="Shape 94"/>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5" name="Shape 95"/>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6" name="Shape 96"/>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7" name="Shape 97"/>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8" name="Shape 98"/>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99" name="Shape 99"/>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01" name="Shape 101"/>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a:solidFill>
                  <a:srgbClr val="0044FE"/>
                </a:solidFill>
              </a:rPr>
              <a:t>Fruit</a:t>
            </a:r>
            <a:r>
              <a:rPr sz="13700">
                <a:solidFill>
                  <a:srgbClr val="FF2E00"/>
                </a:solidFill>
              </a:rPr>
              <a:t>Spiral</a:t>
            </a:r>
          </a:p>
        </p:txBody>
      </p:sp>
      <p:sp>
        <p:nvSpPr>
          <p:cNvPr id="102" name="Shape 102"/>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dirty="0">
                <a:solidFill>
                  <a:srgbClr val="5EA319"/>
                </a:solidFill>
              </a:rPr>
              <a:t>Created by Chap Research</a:t>
            </a:r>
          </a:p>
        </p:txBody>
      </p:sp>
      <p:sp>
        <p:nvSpPr>
          <p:cNvPr id="106" name="Shape 106"/>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dirty="0">
                <a:solidFill>
                  <a:srgbClr val="FFFFFF"/>
                </a:solidFill>
              </a:rPr>
              <a:t>total development time</a:t>
            </a:r>
          </a:p>
          <a:p>
            <a:pPr lvl="0">
              <a:defRPr sz="1800">
                <a:solidFill>
                  <a:srgbClr val="000000"/>
                </a:solidFill>
              </a:defRPr>
            </a:pPr>
            <a:r>
              <a:rPr sz="3300" b="1" cap="all" spc="528" dirty="0">
                <a:solidFill>
                  <a:srgbClr val="0044FE"/>
                </a:solidFill>
              </a:rPr>
              <a:t>~90</a:t>
            </a:r>
            <a:r>
              <a:rPr sz="3300" cap="all" spc="528" dirty="0">
                <a:solidFill>
                  <a:srgbClr val="FF2E00"/>
                </a:solidFill>
              </a:rPr>
              <a:t> hours (</a:t>
            </a:r>
            <a:r>
              <a:rPr sz="3300" b="1" cap="all" spc="528" dirty="0">
                <a:solidFill>
                  <a:srgbClr val="0044FE"/>
                </a:solidFill>
              </a:rPr>
              <a:t>324,002</a:t>
            </a:r>
            <a:r>
              <a:rPr sz="3300" cap="all" spc="528" dirty="0">
                <a:solidFill>
                  <a:srgbClr val="FF2E00"/>
                </a:solidFill>
              </a:rPr>
              <a:t> seconds)</a:t>
            </a:r>
          </a:p>
        </p:txBody>
      </p:sp>
      <p:sp>
        <p:nvSpPr>
          <p:cNvPr id="26"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4" name="Group 124"/>
          <p:cNvGrpSpPr/>
          <p:nvPr/>
        </p:nvGrpSpPr>
        <p:grpSpPr>
          <a:xfrm>
            <a:off x="2853180" y="-5026"/>
            <a:ext cx="9425038" cy="6102891"/>
            <a:chOff x="0" y="0"/>
            <a:chExt cx="9425037" cy="6102889"/>
          </a:xfrm>
        </p:grpSpPr>
        <p:grpSp>
          <p:nvGrpSpPr>
            <p:cNvPr id="110" name="Group 110"/>
            <p:cNvGrpSpPr/>
            <p:nvPr/>
          </p:nvGrpSpPr>
          <p:grpSpPr>
            <a:xfrm>
              <a:off x="2033553" y="1037676"/>
              <a:ext cx="5028037" cy="3447233"/>
              <a:chOff x="477123" y="-15227"/>
              <a:chExt cx="5028035" cy="3447231"/>
            </a:xfrm>
          </p:grpSpPr>
          <p:pic>
            <p:nvPicPr>
              <p:cNvPr id="108"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109" name="Shape 109"/>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11" name="Shape 111"/>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12" name="Shape 112"/>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13" name="Shape 113"/>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14" name="Shape 114"/>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117" name="Group 117"/>
            <p:cNvGrpSpPr/>
            <p:nvPr/>
          </p:nvGrpSpPr>
          <p:grpSpPr>
            <a:xfrm rot="10800000">
              <a:off x="-1" y="2120622"/>
              <a:ext cx="3971037" cy="3134847"/>
              <a:chOff x="0" y="0"/>
              <a:chExt cx="3971035" cy="3134845"/>
            </a:xfrm>
          </p:grpSpPr>
          <p:sp>
            <p:nvSpPr>
              <p:cNvPr id="115" name="Shape 115"/>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16" name="Shape 116"/>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18" name="Shape 118"/>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19" name="Shape 119"/>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20" name="Shape 120"/>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21" name="Shape 121"/>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22" name="Shape 122"/>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23" name="Shape 123"/>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25" name="Shape 125"/>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a:solidFill>
                  <a:srgbClr val="0044FE"/>
                </a:solidFill>
              </a:rPr>
              <a:t>Fruit</a:t>
            </a:r>
            <a:r>
              <a:rPr sz="13700">
                <a:solidFill>
                  <a:srgbClr val="FF2E00"/>
                </a:solidFill>
              </a:rPr>
              <a:t>Spiral</a:t>
            </a:r>
          </a:p>
        </p:txBody>
      </p:sp>
      <p:sp>
        <p:nvSpPr>
          <p:cNvPr id="126" name="Shape 126"/>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130" name="Shape 130"/>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324,003</a:t>
            </a:r>
            <a:r>
              <a:rPr sz="3300" cap="all" spc="528">
                <a:solidFill>
                  <a:srgbClr val="FF2E00"/>
                </a:solidFill>
              </a:rPr>
              <a:t> seconds)</a:t>
            </a:r>
          </a:p>
        </p:txBody>
      </p:sp>
      <p:sp>
        <p:nvSpPr>
          <p:cNvPr id="26"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Group 148"/>
          <p:cNvGrpSpPr/>
          <p:nvPr/>
        </p:nvGrpSpPr>
        <p:grpSpPr>
          <a:xfrm>
            <a:off x="2853180" y="-5026"/>
            <a:ext cx="9425038" cy="6102891"/>
            <a:chOff x="0" y="0"/>
            <a:chExt cx="9425037" cy="6102889"/>
          </a:xfrm>
        </p:grpSpPr>
        <p:grpSp>
          <p:nvGrpSpPr>
            <p:cNvPr id="134" name="Group 134"/>
            <p:cNvGrpSpPr/>
            <p:nvPr/>
          </p:nvGrpSpPr>
          <p:grpSpPr>
            <a:xfrm>
              <a:off x="2033553" y="1037676"/>
              <a:ext cx="5028037" cy="3447233"/>
              <a:chOff x="477123" y="-15227"/>
              <a:chExt cx="5028035" cy="3447231"/>
            </a:xfrm>
          </p:grpSpPr>
          <p:pic>
            <p:nvPicPr>
              <p:cNvPr id="132"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133" name="Shape 133"/>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35" name="Shape 135"/>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36" name="Shape 136"/>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37" name="Shape 137"/>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38" name="Shape 138"/>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141" name="Group 141"/>
            <p:cNvGrpSpPr/>
            <p:nvPr/>
          </p:nvGrpSpPr>
          <p:grpSpPr>
            <a:xfrm rot="10800000">
              <a:off x="-1" y="2120622"/>
              <a:ext cx="3971037" cy="3134847"/>
              <a:chOff x="0" y="0"/>
              <a:chExt cx="3971035" cy="3134845"/>
            </a:xfrm>
          </p:grpSpPr>
          <p:sp>
            <p:nvSpPr>
              <p:cNvPr id="139" name="Shape 139"/>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0" name="Shape 140"/>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42" name="Shape 142"/>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3" name="Shape 143"/>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4" name="Shape 144"/>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5" name="Shape 145"/>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6" name="Shape 146"/>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47" name="Shape 147"/>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49" name="Shape 149"/>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a:solidFill>
                  <a:srgbClr val="0044FE"/>
                </a:solidFill>
              </a:rPr>
              <a:t>Fruit</a:t>
            </a:r>
            <a:r>
              <a:rPr sz="13700">
                <a:solidFill>
                  <a:srgbClr val="FF2E00"/>
                </a:solidFill>
              </a:rPr>
              <a:t>Spiral</a:t>
            </a:r>
          </a:p>
        </p:txBody>
      </p:sp>
      <p:sp>
        <p:nvSpPr>
          <p:cNvPr id="150" name="Shape 150"/>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154" name="Shape 154"/>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324,004</a:t>
            </a:r>
            <a:r>
              <a:rPr sz="3300" cap="all" spc="528">
                <a:solidFill>
                  <a:srgbClr val="FF2E00"/>
                </a:solidFill>
              </a:rPr>
              <a:t> seconds)</a:t>
            </a:r>
          </a:p>
        </p:txBody>
      </p:sp>
      <p:sp>
        <p:nvSpPr>
          <p:cNvPr id="26"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2" name="Group 172"/>
          <p:cNvGrpSpPr/>
          <p:nvPr/>
        </p:nvGrpSpPr>
        <p:grpSpPr>
          <a:xfrm>
            <a:off x="2853180" y="-5026"/>
            <a:ext cx="9425038" cy="6102891"/>
            <a:chOff x="0" y="0"/>
            <a:chExt cx="9425037" cy="6102889"/>
          </a:xfrm>
        </p:grpSpPr>
        <p:grpSp>
          <p:nvGrpSpPr>
            <p:cNvPr id="158" name="Group 158"/>
            <p:cNvGrpSpPr/>
            <p:nvPr/>
          </p:nvGrpSpPr>
          <p:grpSpPr>
            <a:xfrm>
              <a:off x="2033553" y="1037676"/>
              <a:ext cx="5028037" cy="3447233"/>
              <a:chOff x="477123" y="-15227"/>
              <a:chExt cx="5028035" cy="3447231"/>
            </a:xfrm>
          </p:grpSpPr>
          <p:pic>
            <p:nvPicPr>
              <p:cNvPr id="156" name="IMG_1127.JPG"/>
              <p:cNvPicPr/>
              <p:nvPr/>
            </p:nvPicPr>
            <p:blipFill>
              <a:blip r:embed="rId2" cstate="print">
                <a:extLst/>
              </a:blip>
              <a:srcRect l="5615" t="7186" r="5615" b="7186"/>
              <a:stretch>
                <a:fillRect/>
              </a:stretch>
            </p:blipFill>
            <p:spPr>
              <a:xfrm>
                <a:off x="477123" y="-15228"/>
                <a:ext cx="5028036" cy="3447232"/>
              </a:xfrm>
              <a:prstGeom prst="rect">
                <a:avLst/>
              </a:prstGeom>
              <a:ln w="12700" cap="flat">
                <a:noFill/>
                <a:miter lim="400000"/>
              </a:ln>
              <a:effectLst/>
            </p:spPr>
          </p:pic>
          <p:sp>
            <p:nvSpPr>
              <p:cNvPr id="157" name="Shape 157"/>
              <p:cNvSpPr/>
              <p:nvPr/>
            </p:nvSpPr>
            <p:spPr>
              <a:xfrm>
                <a:off x="1002620" y="1314152"/>
                <a:ext cx="3977043" cy="1397596"/>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59" name="Shape 159"/>
            <p:cNvSpPr/>
            <p:nvPr/>
          </p:nvSpPr>
          <p:spPr>
            <a:xfrm rot="2867999">
              <a:off x="2926109" y="2177951"/>
              <a:ext cx="3455961" cy="110268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0" name="Shape 160"/>
            <p:cNvSpPr/>
            <p:nvPr/>
          </p:nvSpPr>
          <p:spPr>
            <a:xfrm rot="18746675">
              <a:off x="2670475" y="2174830"/>
              <a:ext cx="3444232" cy="1102681"/>
            </a:xfrm>
            <a:prstGeom prst="rect">
              <a:avLst/>
            </a:pr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1" name="Shape 161"/>
            <p:cNvSpPr/>
            <p:nvPr/>
          </p:nvSpPr>
          <p:spPr>
            <a:xfrm rot="17492756">
              <a:off x="5331502" y="323073"/>
              <a:ext cx="1878759"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E00">
                <a:alpha val="66000"/>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2" name="Shape 162"/>
            <p:cNvSpPr/>
            <p:nvPr/>
          </p:nvSpPr>
          <p:spPr>
            <a:xfrm rot="2423249">
              <a:off x="6304179" y="555556"/>
              <a:ext cx="1904988" cy="2464543"/>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nvGrpSpPr>
            <p:cNvPr id="165" name="Group 165"/>
            <p:cNvGrpSpPr/>
            <p:nvPr/>
          </p:nvGrpSpPr>
          <p:grpSpPr>
            <a:xfrm rot="10800000">
              <a:off x="-1" y="2120622"/>
              <a:ext cx="3971037" cy="3134847"/>
              <a:chOff x="0" y="0"/>
              <a:chExt cx="3971035" cy="3134845"/>
            </a:xfrm>
          </p:grpSpPr>
          <p:sp>
            <p:nvSpPr>
              <p:cNvPr id="163" name="Shape 163"/>
              <p:cNvSpPr/>
              <p:nvPr/>
            </p:nvSpPr>
            <p:spPr>
              <a:xfrm rot="17492756">
                <a:off x="521915" y="114324"/>
                <a:ext cx="1878758" cy="240034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rotWithShape="1">
                <a:blip r:embed="rId3" cstate="print">
                  <a:alphaModFix amt="66000"/>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4" name="Shape 164"/>
              <p:cNvSpPr/>
              <p:nvPr/>
            </p:nvSpPr>
            <p:spPr>
              <a:xfrm rot="2423249">
                <a:off x="1494591" y="346807"/>
                <a:ext cx="1904989" cy="2464542"/>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66" name="Shape 166"/>
            <p:cNvSpPr/>
            <p:nvPr/>
          </p:nvSpPr>
          <p:spPr>
            <a:xfrm rot="2847980">
              <a:off x="2436353" y="178993"/>
              <a:ext cx="1155701" cy="1905001"/>
            </a:xfrm>
            <a:prstGeom prst="rect">
              <a:avLst/>
            </a:prstGeom>
            <a:blipFill rotWithShape="1">
              <a:blip r:embed="rId3" cstate="print">
                <a:alphaModFix amt="64999"/>
              </a:blip>
              <a:srcRect/>
              <a:tile tx="0" ty="0" sx="100000" sy="100000" flip="none" algn="tl"/>
            </a:blip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7" name="Shape 167"/>
            <p:cNvSpPr/>
            <p:nvPr/>
          </p:nvSpPr>
          <p:spPr>
            <a:xfrm>
              <a:off x="833832" y="0"/>
              <a:ext cx="3838970" cy="1092200"/>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8" name="Shape 168"/>
            <p:cNvSpPr/>
            <p:nvPr/>
          </p:nvSpPr>
          <p:spPr>
            <a:xfrm rot="19105631">
              <a:off x="2158769" y="677468"/>
              <a:ext cx="628833" cy="190500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69" name="Shape 169"/>
            <p:cNvSpPr/>
            <p:nvPr/>
          </p:nvSpPr>
          <p:spPr>
            <a:xfrm rot="2847980">
              <a:off x="5567492" y="3669176"/>
              <a:ext cx="1905001" cy="1905001"/>
            </a:xfrm>
            <a:prstGeom prst="rect">
              <a:avLst/>
            </a:prstGeom>
            <a:solidFill>
              <a:srgbClr val="FF2E00">
                <a:alpha val="64999"/>
              </a:srgbClr>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70" name="Shape 170"/>
            <p:cNvSpPr/>
            <p:nvPr/>
          </p:nvSpPr>
          <p:spPr>
            <a:xfrm rot="19061142">
              <a:off x="6737849" y="2364897"/>
              <a:ext cx="1905002" cy="3061061"/>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sp>
          <p:nvSpPr>
            <p:cNvPr id="171" name="Shape 171"/>
            <p:cNvSpPr/>
            <p:nvPr/>
          </p:nvSpPr>
          <p:spPr>
            <a:xfrm>
              <a:off x="5023548" y="4359923"/>
              <a:ext cx="2747575" cy="1742967"/>
            </a:xfrm>
            <a:prstGeom prst="rect">
              <a:avLst/>
            </a:prstGeom>
            <a:solidFill>
              <a:srgbClr val="000000"/>
            </a:solidFill>
            <a:ln w="12700" cap="flat">
              <a:noFill/>
              <a:miter lim="400000"/>
            </a:ln>
            <a:effectLst/>
          </p:spPr>
          <p:txBody>
            <a:bodyPr wrap="square" lIns="0" tIns="0" rIns="0" bIns="0" numCol="1" anchor="ctr">
              <a:noAutofit/>
            </a:bodyPr>
            <a:lstStyle/>
            <a:p>
              <a:pPr lvl="0">
                <a:defRPr sz="2400" cap="all" spc="384">
                  <a:latin typeface="Avenir Medium"/>
                  <a:ea typeface="Avenir Medium"/>
                  <a:cs typeface="Avenir Medium"/>
                  <a:sym typeface="Avenir Medium"/>
                </a:defRPr>
              </a:pPr>
              <a:endParaRPr/>
            </a:p>
          </p:txBody>
        </p:sp>
      </p:grpSp>
      <p:sp>
        <p:nvSpPr>
          <p:cNvPr id="173" name="Shape 173"/>
          <p:cNvSpPr/>
          <p:nvPr/>
        </p:nvSpPr>
        <p:spPr>
          <a:xfrm>
            <a:off x="2324217" y="5067161"/>
            <a:ext cx="8265733" cy="2476501"/>
          </a:xfrm>
          <a:prstGeom prst="rect">
            <a:avLst/>
          </a:prstGeom>
          <a:ln w="12700">
            <a:miter lim="400000"/>
          </a:ln>
          <a:effectLst>
            <a:outerShdw blurRad="114300" dist="114300" dir="5400000" rotWithShape="0">
              <a:srgbClr val="BFBFBF"/>
            </a:outerShdw>
          </a:effectLst>
          <a:extLst>
            <a:ext uri="{C572A759-6A51-4108-AA02-DFA0A04FC94B}">
              <ma14:wrappingTextBoxFlag xmlns:ma14="http://schemas.microsoft.com/office/mac/drawingml/2011/main" xmlns="" val="1"/>
            </a:ext>
          </a:extLst>
        </p:spPr>
        <p:txBody>
          <a:bodyPr wrap="none" lIns="0" tIns="0" rIns="0" bIns="0" anchor="ctr">
            <a:spAutoFit/>
          </a:bodyPr>
          <a:lstStyle/>
          <a:p>
            <a:pPr lvl="0" algn="l">
              <a:spcBef>
                <a:spcPts val="4200"/>
              </a:spcBef>
              <a:defRPr sz="1800">
                <a:solidFill>
                  <a:srgbClr val="000000"/>
                </a:solidFill>
              </a:defRPr>
            </a:pPr>
            <a:r>
              <a:rPr sz="13700" b="1">
                <a:solidFill>
                  <a:srgbClr val="0044FE"/>
                </a:solidFill>
              </a:rPr>
              <a:t>Fruit</a:t>
            </a:r>
            <a:r>
              <a:rPr sz="13700">
                <a:solidFill>
                  <a:srgbClr val="FF2E00"/>
                </a:solidFill>
              </a:rPr>
              <a:t>Spiral</a:t>
            </a:r>
          </a:p>
        </p:txBody>
      </p:sp>
      <p:sp>
        <p:nvSpPr>
          <p:cNvPr id="174" name="Shape 174"/>
          <p:cNvSpPr/>
          <p:nvPr/>
        </p:nvSpPr>
        <p:spPr>
          <a:xfrm>
            <a:off x="3437889" y="7524750"/>
            <a:ext cx="6129021" cy="800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5EA319"/>
                </a:solidFill>
              </a:defRPr>
            </a:lvl1pPr>
          </a:lstStyle>
          <a:p>
            <a:pPr lvl="0">
              <a:defRPr sz="1800">
                <a:solidFill>
                  <a:srgbClr val="000000"/>
                </a:solidFill>
              </a:defRPr>
            </a:pPr>
            <a:r>
              <a:rPr sz="4000">
                <a:solidFill>
                  <a:srgbClr val="5EA319"/>
                </a:solidFill>
              </a:rPr>
              <a:t>Created by Chap Research</a:t>
            </a:r>
          </a:p>
        </p:txBody>
      </p:sp>
      <p:sp>
        <p:nvSpPr>
          <p:cNvPr id="178" name="Shape 178"/>
          <p:cNvSpPr/>
          <p:nvPr/>
        </p:nvSpPr>
        <p:spPr>
          <a:xfrm>
            <a:off x="304800" y="8350249"/>
            <a:ext cx="12382500" cy="12573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lvl="0">
              <a:defRPr sz="1800">
                <a:solidFill>
                  <a:srgbClr val="000000"/>
                </a:solidFill>
              </a:defRPr>
            </a:pPr>
            <a:r>
              <a:rPr sz="3400" cap="all" spc="544">
                <a:solidFill>
                  <a:srgbClr val="FFFFFF"/>
                </a:solidFill>
              </a:rPr>
              <a:t>total development time</a:t>
            </a:r>
          </a:p>
          <a:p>
            <a:pPr lvl="0">
              <a:defRPr sz="1800">
                <a:solidFill>
                  <a:srgbClr val="000000"/>
                </a:solidFill>
              </a:defRPr>
            </a:pPr>
            <a:r>
              <a:rPr sz="3300" b="1" cap="all" spc="528">
                <a:solidFill>
                  <a:srgbClr val="0044FE"/>
                </a:solidFill>
              </a:rPr>
              <a:t>~90</a:t>
            </a:r>
            <a:r>
              <a:rPr sz="3300" cap="all" spc="528">
                <a:solidFill>
                  <a:srgbClr val="FF2E00"/>
                </a:solidFill>
              </a:rPr>
              <a:t> hours (</a:t>
            </a:r>
            <a:r>
              <a:rPr sz="3300" b="1" cap="all" spc="528">
                <a:solidFill>
                  <a:srgbClr val="0044FE"/>
                </a:solidFill>
              </a:rPr>
              <a:t>324,005</a:t>
            </a:r>
            <a:r>
              <a:rPr sz="3300" cap="all" spc="528">
                <a:solidFill>
                  <a:srgbClr val="FF2E00"/>
                </a:solidFill>
              </a:rPr>
              <a:t> seconds)</a:t>
            </a:r>
          </a:p>
        </p:txBody>
      </p:sp>
      <p:sp>
        <p:nvSpPr>
          <p:cNvPr id="26" name="Shape 56"/>
          <p:cNvSpPr txBox="1">
            <a:spLocks/>
          </p:cNvSpPr>
          <p:nvPr/>
        </p:nvSpPr>
        <p:spPr>
          <a:xfrm rot="21592419">
            <a:off x="3125285" y="2228393"/>
            <a:ext cx="3160682" cy="1143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a:solidFill>
                  <a:srgbClr val="0044FE"/>
                </a:solidFill>
                <a:latin typeface="Avenir Black"/>
                <a:ea typeface="Avenir Black"/>
                <a:cs typeface="Avenir Black"/>
                <a:sym typeface="Avenir Black"/>
              </a:defRPr>
            </a:lvl1pPr>
          </a:lstStyle>
          <a:p>
            <a:pPr marL="0" marR="0" lvl="0" indent="0" defTabSz="584200" eaLnBrk="1" fontAlgn="auto" latinLnBrk="0" hangingPunct="1">
              <a:lnSpc>
                <a:spcPct val="100000"/>
              </a:lnSpc>
              <a:spcBef>
                <a:spcPts val="0"/>
              </a:spcBef>
              <a:spcAft>
                <a:spcPts val="0"/>
              </a:spcAft>
              <a:buClrTx/>
              <a:buSzTx/>
              <a:buFontTx/>
              <a:buNone/>
              <a:tabLst/>
              <a:defRPr sz="1800" cap="none" spc="0">
                <a:solidFill>
                  <a:srgbClr val="000000"/>
                </a:solidFill>
              </a:defRPr>
            </a:pPr>
            <a:r>
              <a:rPr kumimoji="0" lang="en-US" sz="6200" b="1" i="0" u="none" strike="noStrike" kern="0" cap="all" spc="992" normalizeH="0" baseline="0" noProof="0" dirty="0" smtClean="0">
                <a:ln>
                  <a:noFill/>
                </a:ln>
                <a:solidFill>
                  <a:srgbClr val="0044FE"/>
                </a:solidFill>
                <a:effectLst/>
                <a:uLnTx/>
                <a:uFillTx/>
                <a:latin typeface="Avenir LT Std 65 Medium" pitchFamily="34" charset="0"/>
                <a:ea typeface="Avenir Black"/>
                <a:cs typeface="Avenir Black"/>
                <a:sym typeface="Avenir Black"/>
              </a:rPr>
              <a:t>Chap</a:t>
            </a:r>
            <a:endParaRPr kumimoji="0" lang="en-US" sz="6200" b="1" i="0" u="none" strike="noStrike" kern="0" cap="all" spc="992" normalizeH="0" baseline="0" noProof="0" dirty="0">
              <a:ln>
                <a:noFill/>
              </a:ln>
              <a:solidFill>
                <a:srgbClr val="0044FE"/>
              </a:solidFill>
              <a:effectLst/>
              <a:uLnTx/>
              <a:uFillTx/>
              <a:latin typeface="Avenir LT Std 65 Medium" pitchFamily="34" charset="0"/>
              <a:ea typeface="Avenir Black"/>
              <a:cs typeface="Avenir Black"/>
              <a:sym typeface="Avenir Black"/>
            </a:endParaRPr>
          </a:p>
        </p:txBody>
      </p:sp>
    </p:spTree>
  </p:cSld>
  <p:clrMapOvr>
    <a:masterClrMapping/>
  </p:clrMapOvr>
  <p:transition spd="med" advClick="0" advTm="1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 name="IMG_1137.jpeg"/>
          <p:cNvPicPr/>
          <p:nvPr/>
        </p:nvPicPr>
        <p:blipFill>
          <a:blip r:embed="rId2" cstate="print">
            <a:extLst/>
          </a:blip>
          <a:stretch>
            <a:fillRect/>
          </a:stretch>
        </p:blipFill>
        <p:spPr>
          <a:xfrm>
            <a:off x="0" y="0"/>
            <a:ext cx="13004800" cy="9753600"/>
          </a:xfrm>
          <a:prstGeom prst="rect">
            <a:avLst/>
          </a:prstGeom>
          <a:ln w="12700">
            <a:miter lim="400000"/>
          </a:ln>
        </p:spPr>
      </p:pic>
      <p:sp>
        <p:nvSpPr>
          <p:cNvPr id="181" name="Shape 181"/>
          <p:cNvSpPr/>
          <p:nvPr/>
        </p:nvSpPr>
        <p:spPr>
          <a:xfrm>
            <a:off x="7077503" y="8764330"/>
            <a:ext cx="5965394" cy="994378"/>
          </a:xfrm>
          <a:prstGeom prst="rect">
            <a:avLst/>
          </a:prstGeom>
          <a:solidFill/>
          <a:ln w="12700">
            <a:miter lim="400000"/>
          </a:ln>
        </p:spPr>
        <p:txBody>
          <a:bodyPr lIns="0" tIns="0" rIns="0" bIns="0" anchor="ctr"/>
          <a:lstStyle/>
          <a:p>
            <a:pPr lvl="0">
              <a:defRPr sz="2400" cap="all" spc="384">
                <a:latin typeface="Avenir Medium"/>
                <a:ea typeface="Avenir Medium"/>
                <a:cs typeface="Avenir Medium"/>
                <a:sym typeface="Avenir Medium"/>
              </a:defRPr>
            </a:pPr>
            <a:endParaRPr/>
          </a:p>
        </p:txBody>
      </p:sp>
      <p:sp>
        <p:nvSpPr>
          <p:cNvPr id="182" name="Shape 182"/>
          <p:cNvSpPr/>
          <p:nvPr/>
        </p:nvSpPr>
        <p:spPr>
          <a:xfrm>
            <a:off x="7086600" y="8794750"/>
            <a:ext cx="5993892" cy="8763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defRPr sz="4500" cap="all" spc="720"/>
            </a:lvl1pPr>
          </a:lstStyle>
          <a:p>
            <a:pPr lvl="0">
              <a:defRPr sz="1800" cap="none" spc="0">
                <a:solidFill>
                  <a:srgbClr val="000000"/>
                </a:solidFill>
              </a:defRPr>
            </a:pPr>
            <a:r>
              <a:rPr sz="4500" cap="all" spc="720" dirty="0">
                <a:solidFill>
                  <a:srgbClr val="FFFFFF"/>
                </a:solidFill>
              </a:rPr>
              <a:t>Brainstorming</a:t>
            </a:r>
          </a:p>
        </p:txBody>
      </p:sp>
    </p:spTree>
  </p:cSld>
  <p:clrMapOvr>
    <a:masterClrMapping/>
  </p:clrMapOvr>
  <p:transition spd="med" advClick="0" advTm="10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7" name="Group 187"/>
          <p:cNvGrpSpPr/>
          <p:nvPr/>
        </p:nvGrpSpPr>
        <p:grpSpPr>
          <a:xfrm>
            <a:off x="-726" y="-662310"/>
            <a:ext cx="13004802" cy="11763306"/>
            <a:chOff x="0" y="0"/>
            <a:chExt cx="13004800" cy="11763304"/>
          </a:xfrm>
        </p:grpSpPr>
        <p:pic>
          <p:nvPicPr>
            <p:cNvPr id="184" name="Sound_File_Format.jpeg"/>
            <p:cNvPicPr/>
            <p:nvPr/>
          </p:nvPicPr>
          <p:blipFill>
            <a:blip r:embed="rId2" cstate="print">
              <a:extLst/>
            </a:blip>
            <a:srcRect t="9186" b="6585"/>
            <a:stretch>
              <a:fillRect/>
            </a:stretch>
          </p:blipFill>
          <p:spPr>
            <a:xfrm>
              <a:off x="5150920" y="1909"/>
              <a:ext cx="7853881" cy="11760201"/>
            </a:xfrm>
            <a:prstGeom prst="rect">
              <a:avLst/>
            </a:prstGeom>
            <a:ln w="12700" cap="flat">
              <a:noFill/>
              <a:miter lim="400000"/>
            </a:ln>
            <a:effectLst/>
          </p:spPr>
        </p:pic>
        <p:pic>
          <p:nvPicPr>
            <p:cNvPr id="185" name="Game_Code_Outline__2_.jpeg"/>
            <p:cNvPicPr/>
            <p:nvPr/>
          </p:nvPicPr>
          <p:blipFill>
            <a:blip r:embed="rId3" cstate="print">
              <a:extLst/>
            </a:blip>
            <a:srcRect t="7190" b="6336"/>
            <a:stretch>
              <a:fillRect/>
            </a:stretch>
          </p:blipFill>
          <p:spPr>
            <a:xfrm>
              <a:off x="2804956" y="3104"/>
              <a:ext cx="7649884" cy="11760201"/>
            </a:xfrm>
            <a:prstGeom prst="rect">
              <a:avLst/>
            </a:prstGeom>
            <a:ln w="12700" cap="flat">
              <a:noFill/>
              <a:miter lim="400000"/>
            </a:ln>
            <a:effectLst/>
          </p:spPr>
        </p:pic>
        <p:pic>
          <p:nvPicPr>
            <p:cNvPr id="186" name="Game_Code_Outline.jpeg"/>
            <p:cNvPicPr/>
            <p:nvPr/>
          </p:nvPicPr>
          <p:blipFill>
            <a:blip r:embed="rId4" cstate="print">
              <a:extLst/>
            </a:blip>
            <a:srcRect t="5119" b="7090"/>
            <a:stretch>
              <a:fillRect/>
            </a:stretch>
          </p:blipFill>
          <p:spPr>
            <a:xfrm>
              <a:off x="0" y="0"/>
              <a:ext cx="7535134" cy="11760200"/>
            </a:xfrm>
            <a:prstGeom prst="rect">
              <a:avLst/>
            </a:prstGeom>
            <a:ln w="12700" cap="flat">
              <a:noFill/>
              <a:miter lim="400000"/>
            </a:ln>
            <a:effectLst/>
          </p:spPr>
        </p:pic>
      </p:grpSp>
      <p:sp>
        <p:nvSpPr>
          <p:cNvPr id="188" name="Shape 188"/>
          <p:cNvSpPr/>
          <p:nvPr/>
        </p:nvSpPr>
        <p:spPr>
          <a:xfrm>
            <a:off x="10160000" y="9079971"/>
            <a:ext cx="2790476" cy="738664"/>
          </a:xfrm>
          <a:prstGeom prst="rect">
            <a:avLst/>
          </a:prstGeom>
          <a:solidFill/>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p>
            <a:pPr lvl="0">
              <a:defRPr sz="1800">
                <a:solidFill>
                  <a:srgbClr val="000000"/>
                </a:solidFill>
              </a:defRPr>
            </a:pPr>
            <a:r>
              <a:rPr sz="2400" b="1" cap="all" spc="384" dirty="0">
                <a:solidFill>
                  <a:srgbClr val="003DCC"/>
                </a:solidFill>
                <a:latin typeface="Avenir LT Std 35 Light" pitchFamily="34" charset="0"/>
                <a:ea typeface="Avenir Medium"/>
                <a:cs typeface="Avenir Medium"/>
                <a:sym typeface="Avenir Medium"/>
              </a:rPr>
              <a:t>Software</a:t>
            </a:r>
          </a:p>
          <a:p>
            <a:pPr lvl="0">
              <a:defRPr sz="1800">
                <a:solidFill>
                  <a:srgbClr val="000000"/>
                </a:solidFill>
              </a:defRPr>
            </a:pPr>
            <a:r>
              <a:rPr sz="2400" b="1" cap="all" spc="384" dirty="0">
                <a:solidFill>
                  <a:srgbClr val="003DCC"/>
                </a:solidFill>
                <a:latin typeface="Avenir LT Std 35 Light" pitchFamily="34" charset="0"/>
                <a:ea typeface="Avenir Medium"/>
                <a:cs typeface="Avenir Medium"/>
                <a:sym typeface="Avenir Medium"/>
              </a:rPr>
              <a:t>planning</a:t>
            </a:r>
          </a:p>
        </p:txBody>
      </p:sp>
    </p:spTree>
  </p:cSld>
  <p:clrMapOvr>
    <a:masterClrMapping/>
  </p:clrMapOvr>
  <p:transition spd="med" advClick="0" advTm="10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0" name="IMG_1134.png"/>
          <p:cNvPicPr/>
          <p:nvPr/>
        </p:nvPicPr>
        <p:blipFill>
          <a:blip r:embed="rId2" cstate="print">
            <a:extLst/>
          </a:blip>
          <a:srcRect l="24560" t="31868" r="2290" b="26985"/>
          <a:stretch>
            <a:fillRect/>
          </a:stretch>
        </p:blipFill>
        <p:spPr>
          <a:xfrm>
            <a:off x="-188498" y="10368489"/>
            <a:ext cx="6502401" cy="4876801"/>
          </a:xfrm>
          <a:prstGeom prst="rect">
            <a:avLst/>
          </a:prstGeom>
          <a:ln w="12700">
            <a:miter lim="400000"/>
          </a:ln>
        </p:spPr>
      </p:pic>
      <p:pic>
        <p:nvPicPr>
          <p:cNvPr id="191" name="IMG_1138.jpeg"/>
          <p:cNvPicPr/>
          <p:nvPr/>
        </p:nvPicPr>
        <p:blipFill>
          <a:blip r:embed="rId3" cstate="print">
            <a:extLst/>
          </a:blip>
          <a:srcRect l="18132" t="23096" r="5357"/>
          <a:stretch>
            <a:fillRect/>
          </a:stretch>
        </p:blipFill>
        <p:spPr>
          <a:xfrm>
            <a:off x="7535831" y="-12782"/>
            <a:ext cx="5464717" cy="9765048"/>
          </a:xfrm>
          <a:prstGeom prst="rect">
            <a:avLst/>
          </a:prstGeom>
          <a:ln w="12700">
            <a:miter lim="400000"/>
          </a:ln>
        </p:spPr>
      </p:pic>
      <p:sp>
        <p:nvSpPr>
          <p:cNvPr id="192" name="Shape 192"/>
          <p:cNvSpPr/>
          <p:nvPr/>
        </p:nvSpPr>
        <p:spPr>
          <a:xfrm>
            <a:off x="1899831" y="1093522"/>
            <a:ext cx="3826054" cy="3162301"/>
          </a:xfrm>
          <a:prstGeom prst="roundRect">
            <a:avLst>
              <a:gd name="adj" fmla="val 9515"/>
            </a:avLst>
          </a:prstGeom>
          <a:solidFill/>
          <a:ln w="63500">
            <a:solidFill>
              <a:srgbClr val="FFFFFF"/>
            </a:solidFill>
            <a:miter lim="400000"/>
          </a:ln>
          <a:extLst>
            <a:ext uri="{C572A759-6A51-4108-AA02-DFA0A04FC94B}">
              <ma14:wrappingTextBoxFlag xmlns:ma14="http://schemas.microsoft.com/office/mac/drawingml/2011/main" xmlns="" val="1"/>
            </a:ext>
          </a:extLst>
        </p:spPr>
        <p:txBody>
          <a:bodyPr lIns="0" tIns="0" rIns="0" bIns="0" anchor="ctr"/>
          <a:lstStyle/>
          <a:p>
            <a:pPr lvl="0">
              <a:defRPr sz="1800">
                <a:solidFill>
                  <a:srgbClr val="000000"/>
                </a:solidFill>
              </a:defRPr>
            </a:pPr>
            <a:r>
              <a:rPr sz="2400" b="1" cap="all" spc="384" dirty="0">
                <a:solidFill>
                  <a:srgbClr val="003DCC"/>
                </a:solidFill>
                <a:latin typeface="Avenir LT Std 65 Medium" pitchFamily="34" charset="0"/>
                <a:ea typeface="Avenir Medium"/>
                <a:cs typeface="Avenir Medium"/>
                <a:sym typeface="Avenir Medium"/>
              </a:rPr>
              <a:t>initial prototype</a:t>
            </a:r>
          </a:p>
          <a:p>
            <a:pPr lvl="0">
              <a:defRPr sz="1800">
                <a:solidFill>
                  <a:srgbClr val="000000"/>
                </a:solidFill>
              </a:defRPr>
            </a:pPr>
            <a:endParaRPr sz="2400" b="1" cap="all" spc="384" dirty="0">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dirty="0">
                <a:solidFill>
                  <a:srgbClr val="003DCC"/>
                </a:solidFill>
                <a:latin typeface="Avenir LT Std 65 Medium" pitchFamily="34" charset="0"/>
                <a:ea typeface="Avenir Medium"/>
                <a:cs typeface="Avenir Medium"/>
                <a:sym typeface="Avenir Medium"/>
              </a:rPr>
              <a:t>the </a:t>
            </a:r>
            <a:r>
              <a:rPr sz="2400" b="1" cap="all" spc="384" dirty="0" err="1">
                <a:solidFill>
                  <a:srgbClr val="003DCC"/>
                </a:solidFill>
                <a:latin typeface="Avenir LT Std 65 Medium" pitchFamily="34" charset="0"/>
                <a:ea typeface="Avenir Medium"/>
                <a:cs typeface="Avenir Medium"/>
                <a:sym typeface="Avenir Medium"/>
              </a:rPr>
              <a:t>Arduino</a:t>
            </a:r>
            <a:endParaRPr sz="2400" b="1" cap="all" spc="384" dirty="0">
              <a:solidFill>
                <a:srgbClr val="003DCC"/>
              </a:solidFill>
              <a:latin typeface="Avenir LT Std 65 Medium" pitchFamily="34" charset="0"/>
              <a:ea typeface="Avenir Medium"/>
              <a:cs typeface="Avenir Medium"/>
              <a:sym typeface="Avenir Medium"/>
            </a:endParaRPr>
          </a:p>
          <a:p>
            <a:pPr lvl="0">
              <a:defRPr sz="1800">
                <a:solidFill>
                  <a:srgbClr val="000000"/>
                </a:solidFill>
              </a:defRPr>
            </a:pPr>
            <a:r>
              <a:rPr sz="2400" b="1" cap="all" spc="384" dirty="0">
                <a:solidFill>
                  <a:srgbClr val="003DCC"/>
                </a:solidFill>
                <a:latin typeface="Avenir LT Std 65 Medium" pitchFamily="34" charset="0"/>
                <a:ea typeface="Avenir Medium"/>
                <a:cs typeface="Avenir Medium"/>
                <a:sym typeface="Avenir Medium"/>
              </a:rPr>
              <a:t>pro mini</a:t>
            </a:r>
          </a:p>
        </p:txBody>
      </p:sp>
      <p:sp>
        <p:nvSpPr>
          <p:cNvPr id="193" name="Shape 193"/>
          <p:cNvSpPr/>
          <p:nvPr/>
        </p:nvSpPr>
        <p:spPr>
          <a:xfrm>
            <a:off x="2200043" y="2646285"/>
            <a:ext cx="3216353" cy="1"/>
          </a:xfrm>
          <a:prstGeom prst="line">
            <a:avLst/>
          </a:prstGeom>
          <a:ln w="88900">
            <a:solidFill>
              <a:srgbClr val="FFFFFF"/>
            </a:solidFill>
            <a:miter lim="400000"/>
          </a:ln>
        </p:spPr>
        <p:txBody>
          <a:bodyPr lIns="0" tIns="0" rIns="0" bIns="0" anchor="ctr"/>
          <a:lstStyle/>
          <a:p>
            <a:pPr lvl="0">
              <a:defRPr sz="2400" cap="all" spc="384">
                <a:solidFill>
                  <a:srgbClr val="55D7FF"/>
                </a:solidFill>
                <a:latin typeface="Avenir Medium"/>
                <a:ea typeface="Avenir Medium"/>
                <a:cs typeface="Avenir Medium"/>
                <a:sym typeface="Avenir Medium"/>
              </a:defRPr>
            </a:pPr>
            <a:endParaRPr/>
          </a:p>
        </p:txBody>
      </p:sp>
      <p:sp>
        <p:nvSpPr>
          <p:cNvPr id="194" name="Shape 194"/>
          <p:cNvSpPr/>
          <p:nvPr/>
        </p:nvSpPr>
        <p:spPr>
          <a:xfrm>
            <a:off x="660400" y="4876800"/>
            <a:ext cx="6032500" cy="386080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normAutofit/>
          </a:bodyPr>
          <a:lstStyle>
            <a:lvl1pPr marL="469900" indent="-469900" algn="l">
              <a:spcBef>
                <a:spcPts val="4200"/>
              </a:spcBef>
              <a:buClr>
                <a:srgbClr val="646464"/>
              </a:buClr>
              <a:buSzPct val="90000"/>
              <a:buChar char="•"/>
              <a:defRPr sz="3600"/>
            </a:lvl1pPr>
          </a:lstStyle>
          <a:p>
            <a:pPr lvl="0">
              <a:defRPr sz="1800">
                <a:solidFill>
                  <a:srgbClr val="000000"/>
                </a:solidFill>
              </a:defRPr>
            </a:pPr>
            <a:r>
              <a:rPr sz="3600" dirty="0">
                <a:solidFill>
                  <a:srgbClr val="FFFFFF"/>
                </a:solidFill>
              </a:rPr>
              <a:t>We started with a bread board to start testing code, and wired all inputs/outputs to the touch sensor and </a:t>
            </a:r>
            <a:r>
              <a:rPr sz="3600" dirty="0" err="1">
                <a:solidFill>
                  <a:srgbClr val="FFFFFF"/>
                </a:solidFill>
              </a:rPr>
              <a:t>Vmusic</a:t>
            </a:r>
            <a:r>
              <a:rPr sz="3600" dirty="0">
                <a:solidFill>
                  <a:srgbClr val="FFFFFF"/>
                </a:solidFill>
              </a:rPr>
              <a:t>.</a:t>
            </a:r>
          </a:p>
        </p:txBody>
      </p:sp>
    </p:spTree>
  </p:cSld>
  <p:clrMapOvr>
    <a:masterClrMapping/>
  </p:clrMapOvr>
  <p:transition spd="med" advClick="0" advTm="10000"/>
  <p:timing>
    <p:tnLst>
      <p:par>
        <p:cTn id="1" dur="indefinite" restart="never" nodeType="tmRoot"/>
      </p:par>
    </p:tnLst>
  </p:timing>
</p:sld>
</file>

<file path=ppt/theme/theme1.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Custom 1">
      <a:majorFont>
        <a:latin typeface="Avenir LT Std 35 Light"/>
        <a:ea typeface="Avenir Light"/>
        <a:cs typeface="Avenir Light"/>
      </a:majorFont>
      <a:minorFont>
        <a:latin typeface="Avenir LT Std 35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156</TotalTime>
  <Words>669</Words>
  <Application>Microsoft Office PowerPoint</Application>
  <PresentationFormat>Custom</PresentationFormat>
  <Paragraphs>122</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New_Template1</vt:lpstr>
      <vt:lpstr>Slide 1</vt:lpstr>
      <vt:lpstr>Slide 2</vt:lpstr>
      <vt:lpstr>Slide 3</vt:lpstr>
      <vt:lpstr>Slide 4</vt:lpstr>
      <vt:lpstr>Slide 5</vt:lpstr>
      <vt:lpstr>Slide 6</vt:lpstr>
      <vt:lpstr>Slide 7</vt:lpstr>
      <vt:lpstr>Slide 8</vt:lpstr>
      <vt:lpstr>Slide 9</vt:lpstr>
      <vt:lpstr>Slide 10</vt:lpstr>
      <vt:lpstr>the Vmusic 3</vt:lpstr>
      <vt:lpstr>Slide 12</vt:lpstr>
      <vt:lpstr>hardware</vt:lpstr>
      <vt:lpstr>Slide 14</vt:lpstr>
      <vt:lpstr>Slide 15</vt:lpstr>
      <vt:lpstr>Slide 16</vt:lpstr>
      <vt:lpstr>the board</vt:lpstr>
      <vt:lpstr>software flowchart - classic</vt:lpstr>
      <vt:lpstr>software flowchart - piano</vt:lpstr>
      <vt:lpstr>the game: the overview</vt:lpstr>
      <vt:lpstr>the game: Classic Mode</vt:lpstr>
      <vt:lpstr>the game: piano Mode</vt:lpstr>
      <vt:lpstr>About Chap research</vt:lpstr>
      <vt:lpstr>About Chap research</vt:lpstr>
      <vt:lpstr>About Chap research</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dc:title>
  <dc:creator>Lee</dc:creator>
  <cp:lastModifiedBy>Rachel</cp:lastModifiedBy>
  <cp:revision>6</cp:revision>
  <dcterms:modified xsi:type="dcterms:W3CDTF">2015-02-14T18:50:01Z</dcterms:modified>
</cp:coreProperties>
</file>